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tags/tag8.xml" ContentType="application/vnd.openxmlformats-officedocument.presentationml.tags+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tags/tag4.xml" ContentType="application/vnd.openxmlformats-officedocument.presentationml.tags+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tags/tag29.xml" ContentType="application/vnd.openxmlformats-officedocument.presentationml.tags+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tags/tag16.xml" ContentType="application/vnd.openxmlformats-officedocument.presentationml.tags+xml"/>
  <Override PartName="/ppt/tags/tag18.xml" ContentType="application/vnd.openxmlformats-officedocument.presentationml.tags+xml"/>
  <Override PartName="/ppt/tags/tag27.xml" ContentType="application/vnd.openxmlformats-officedocument.presentationml.tags+xml"/>
  <Override PartName="/docProps/custom.xml" ContentType="application/vnd.openxmlformats-officedocument.custom-properties+xml"/>
  <Override PartName="/ppt/tags/tag14.xml" ContentType="application/vnd.openxmlformats-officedocument.presentationml.tags+xml"/>
  <Override PartName="/ppt/tags/tag25.xml" ContentType="application/vnd.openxmlformats-officedocument.presentationml.tags+xml"/>
  <Override PartName="/ppt/tags/tag34.xml" ContentType="application/vnd.openxmlformats-officedocument.presentationml.tags+xml"/>
  <Override PartName="/ppt/tags/tag12.xml" ContentType="application/vnd.openxmlformats-officedocument.presentationml.tags+xml"/>
  <Override PartName="/ppt/tags/tag23.xml" ContentType="application/vnd.openxmlformats-officedocument.presentationml.tags+xml"/>
  <Override PartName="/ppt/tags/tag32.xml" ContentType="application/vnd.openxmlformats-officedocument.presentationml.tags+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tags/tag10.xml" ContentType="application/vnd.openxmlformats-officedocument.presentationml.tags+xml"/>
  <Override PartName="/ppt/tags/tag21.xml" ContentType="application/vnd.openxmlformats-officedocument.presentationml.tags+xml"/>
  <Override PartName="/ppt/tags/tag30.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Default Extension="png" ContentType="image/png"/>
  <Override PartName="/ppt/tags/tag7.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Override PartName="/ppt/tags/tag3.xml" ContentType="application/vnd.openxmlformats-officedocument.presentationml.tags+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ppt/tags/tag19.xml" ContentType="application/vnd.openxmlformats-officedocument.presentationml.tags+xml"/>
  <Override PartName="/ppt/tags/tag28.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tags/tag17.xml" ContentType="application/vnd.openxmlformats-officedocument.presentationml.tags+xml"/>
  <Override PartName="/ppt/tags/tag26.xml" ContentType="application/vnd.openxmlformats-officedocument.presentationml.tags+xml"/>
  <Override PartName="/ppt/tags/tag35.xml" ContentType="application/vnd.openxmlformats-officedocument.presentationml.tags+xml"/>
  <Override PartName="/ppt/tags/tag15.xml" ContentType="application/vnd.openxmlformats-officedocument.presentationml.tags+xml"/>
  <Override PartName="/ppt/tags/tag24.xml" ContentType="application/vnd.openxmlformats-officedocument.presentationml.tags+xml"/>
  <Override PartName="/ppt/tags/tag33.xml" ContentType="application/vnd.openxmlformats-officedocument.presentationml.tags+xml"/>
  <Override PartName="/ppt/tags/tag13.xml" ContentType="application/vnd.openxmlformats-officedocument.presentationml.tags+xml"/>
  <Override PartName="/ppt/tags/tag22.xml" ContentType="application/vnd.openxmlformats-officedocument.presentationml.tags+xml"/>
  <Override PartName="/ppt/tags/tag31.xml" ContentType="application/vnd.openxmlformats-officedocument.presentationml.tags+xml"/>
  <Override PartName="/ppt/slides/slide8.xml" ContentType="application/vnd.openxmlformats-officedocument.presentationml.slide+xml"/>
  <Override PartName="/ppt/slides/slide49.xml" ContentType="application/vnd.openxmlformats-officedocument.presentationml.slide+xml"/>
  <Override PartName="/ppt/tags/tag11.xml" ContentType="application/vnd.openxmlformats-officedocument.presentationml.tags+xml"/>
  <Override PartName="/ppt/tags/tag20.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tags/tag6.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tags/tag2.xml" ContentType="application/vnd.openxmlformats-officedocument.presentationml.tags+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0"/>
  </p:notesMasterIdLst>
  <p:sldIdLst>
    <p:sldId id="299" r:id="rId2"/>
    <p:sldId id="300" r:id="rId3"/>
    <p:sldId id="309" r:id="rId4"/>
    <p:sldId id="310" r:id="rId5"/>
    <p:sldId id="343" r:id="rId6"/>
    <p:sldId id="325" r:id="rId7"/>
    <p:sldId id="323" r:id="rId8"/>
    <p:sldId id="324" r:id="rId9"/>
    <p:sldId id="326" r:id="rId10"/>
    <p:sldId id="329" r:id="rId11"/>
    <p:sldId id="330" r:id="rId12"/>
    <p:sldId id="331" r:id="rId13"/>
    <p:sldId id="332" r:id="rId14"/>
    <p:sldId id="334" r:id="rId15"/>
    <p:sldId id="333" r:id="rId16"/>
    <p:sldId id="335" r:id="rId17"/>
    <p:sldId id="336" r:id="rId18"/>
    <p:sldId id="346" r:id="rId19"/>
    <p:sldId id="345" r:id="rId20"/>
    <p:sldId id="344" r:id="rId21"/>
    <p:sldId id="349" r:id="rId22"/>
    <p:sldId id="350" r:id="rId23"/>
    <p:sldId id="347" r:id="rId24"/>
    <p:sldId id="351" r:id="rId25"/>
    <p:sldId id="352" r:id="rId26"/>
    <p:sldId id="348" r:id="rId27"/>
    <p:sldId id="353" r:id="rId28"/>
    <p:sldId id="337" r:id="rId29"/>
    <p:sldId id="338" r:id="rId30"/>
    <p:sldId id="341" r:id="rId31"/>
    <p:sldId id="320" r:id="rId32"/>
    <p:sldId id="355" r:id="rId33"/>
    <p:sldId id="354" r:id="rId34"/>
    <p:sldId id="356" r:id="rId35"/>
    <p:sldId id="358" r:id="rId36"/>
    <p:sldId id="357" r:id="rId37"/>
    <p:sldId id="359" r:id="rId38"/>
    <p:sldId id="360" r:id="rId39"/>
    <p:sldId id="361" r:id="rId40"/>
    <p:sldId id="362" r:id="rId41"/>
    <p:sldId id="363" r:id="rId42"/>
    <p:sldId id="364" r:id="rId43"/>
    <p:sldId id="301" r:id="rId44"/>
    <p:sldId id="365" r:id="rId45"/>
    <p:sldId id="273" r:id="rId46"/>
    <p:sldId id="272" r:id="rId47"/>
    <p:sldId id="306" r:id="rId48"/>
    <p:sldId id="307" r:id="rId49"/>
    <p:sldId id="308" r:id="rId50"/>
    <p:sldId id="311" r:id="rId51"/>
    <p:sldId id="312" r:id="rId52"/>
    <p:sldId id="313" r:id="rId53"/>
    <p:sldId id="314" r:id="rId54"/>
    <p:sldId id="316" r:id="rId55"/>
    <p:sldId id="317" r:id="rId56"/>
    <p:sldId id="318" r:id="rId57"/>
    <p:sldId id="319" r:id="rId58"/>
    <p:sldId id="305" r:id="rId59"/>
  </p:sldIdLst>
  <p:sldSz cx="12192000" cy="6858000"/>
  <p:notesSz cx="6858000" cy="9144000"/>
  <p:defaultTextStyle>
    <a:defPPr>
      <a:defRPr lang="zh-CN"/>
    </a:defPPr>
    <a:lvl1pPr algn="l" defTabSz="1217295" rtl="0" eaLnBrk="0" fontAlgn="base" hangingPunct="0">
      <a:spcBef>
        <a:spcPct val="0"/>
      </a:spcBef>
      <a:spcAft>
        <a:spcPct val="0"/>
      </a:spcAft>
      <a:defRPr sz="2400" kern="1200">
        <a:solidFill>
          <a:schemeClr val="tx1"/>
        </a:solidFill>
        <a:latin typeface="Calibri" panose="020F0502020204030204" pitchFamily="34" charset="0"/>
        <a:ea typeface="幼圆" panose="02010509060101010101" pitchFamily="49" charset="-122"/>
        <a:cs typeface="+mn-cs"/>
      </a:defRPr>
    </a:lvl1pPr>
    <a:lvl2pPr marL="608330" indent="-151130" algn="l" defTabSz="1217295" rtl="0" eaLnBrk="0" fontAlgn="base" hangingPunct="0">
      <a:spcBef>
        <a:spcPct val="0"/>
      </a:spcBef>
      <a:spcAft>
        <a:spcPct val="0"/>
      </a:spcAft>
      <a:defRPr sz="2400" kern="1200">
        <a:solidFill>
          <a:schemeClr val="tx1"/>
        </a:solidFill>
        <a:latin typeface="Calibri" panose="020F0502020204030204" pitchFamily="34" charset="0"/>
        <a:ea typeface="幼圆" panose="02010509060101010101" pitchFamily="49" charset="-122"/>
        <a:cs typeface="+mn-cs"/>
      </a:defRPr>
    </a:lvl2pPr>
    <a:lvl3pPr marL="1217930" indent="-303530" algn="l" defTabSz="1217295" rtl="0" eaLnBrk="0" fontAlgn="base" hangingPunct="0">
      <a:spcBef>
        <a:spcPct val="0"/>
      </a:spcBef>
      <a:spcAft>
        <a:spcPct val="0"/>
      </a:spcAft>
      <a:defRPr sz="2400" kern="1200">
        <a:solidFill>
          <a:schemeClr val="tx1"/>
        </a:solidFill>
        <a:latin typeface="Calibri" panose="020F0502020204030204" pitchFamily="34" charset="0"/>
        <a:ea typeface="幼圆" panose="02010509060101010101" pitchFamily="49" charset="-122"/>
        <a:cs typeface="+mn-cs"/>
      </a:defRPr>
    </a:lvl3pPr>
    <a:lvl4pPr marL="1827530" indent="-455930" algn="l" defTabSz="1217295" rtl="0" eaLnBrk="0" fontAlgn="base" hangingPunct="0">
      <a:spcBef>
        <a:spcPct val="0"/>
      </a:spcBef>
      <a:spcAft>
        <a:spcPct val="0"/>
      </a:spcAft>
      <a:defRPr sz="2400" kern="1200">
        <a:solidFill>
          <a:schemeClr val="tx1"/>
        </a:solidFill>
        <a:latin typeface="Calibri" panose="020F0502020204030204" pitchFamily="34" charset="0"/>
        <a:ea typeface="幼圆" panose="02010509060101010101" pitchFamily="49" charset="-122"/>
        <a:cs typeface="+mn-cs"/>
      </a:defRPr>
    </a:lvl4pPr>
    <a:lvl5pPr marL="2437130" indent="-608330" algn="l" defTabSz="1217295" rtl="0" eaLnBrk="0" fontAlgn="base" hangingPunct="0">
      <a:spcBef>
        <a:spcPct val="0"/>
      </a:spcBef>
      <a:spcAft>
        <a:spcPct val="0"/>
      </a:spcAft>
      <a:defRPr sz="2400" kern="1200">
        <a:solidFill>
          <a:schemeClr val="tx1"/>
        </a:solidFill>
        <a:latin typeface="Calibri" panose="020F0502020204030204" pitchFamily="34" charset="0"/>
        <a:ea typeface="幼圆" panose="02010509060101010101" pitchFamily="49" charset="-122"/>
        <a:cs typeface="+mn-cs"/>
      </a:defRPr>
    </a:lvl5pPr>
    <a:lvl6pPr marL="2286000" algn="l" defTabSz="914400" rtl="0" eaLnBrk="1" latinLnBrk="0" hangingPunct="1">
      <a:defRPr sz="2400" kern="1200">
        <a:solidFill>
          <a:schemeClr val="tx1"/>
        </a:solidFill>
        <a:latin typeface="Calibri" panose="020F0502020204030204" pitchFamily="34" charset="0"/>
        <a:ea typeface="幼圆" panose="02010509060101010101" pitchFamily="49" charset="-122"/>
        <a:cs typeface="+mn-cs"/>
      </a:defRPr>
    </a:lvl6pPr>
    <a:lvl7pPr marL="2743200" algn="l" defTabSz="914400" rtl="0" eaLnBrk="1" latinLnBrk="0" hangingPunct="1">
      <a:defRPr sz="2400" kern="1200">
        <a:solidFill>
          <a:schemeClr val="tx1"/>
        </a:solidFill>
        <a:latin typeface="Calibri" panose="020F0502020204030204" pitchFamily="34" charset="0"/>
        <a:ea typeface="幼圆" panose="02010509060101010101" pitchFamily="49" charset="-122"/>
        <a:cs typeface="+mn-cs"/>
      </a:defRPr>
    </a:lvl7pPr>
    <a:lvl8pPr marL="3200400" algn="l" defTabSz="914400" rtl="0" eaLnBrk="1" latinLnBrk="0" hangingPunct="1">
      <a:defRPr sz="2400" kern="1200">
        <a:solidFill>
          <a:schemeClr val="tx1"/>
        </a:solidFill>
        <a:latin typeface="Calibri" panose="020F0502020204030204" pitchFamily="34" charset="0"/>
        <a:ea typeface="幼圆" panose="02010509060101010101" pitchFamily="49" charset="-122"/>
        <a:cs typeface="+mn-cs"/>
      </a:defRPr>
    </a:lvl8pPr>
    <a:lvl9pPr marL="3657600" algn="l" defTabSz="914400" rtl="0" eaLnBrk="1" latinLnBrk="0" hangingPunct="1">
      <a:defRPr sz="2400" kern="1200">
        <a:solidFill>
          <a:schemeClr val="tx1"/>
        </a:solidFill>
        <a:latin typeface="Calibri" panose="020F0502020204030204" pitchFamily="34" charset="0"/>
        <a:ea typeface="幼圆" panose="02010509060101010101" pitchFamily="49"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DA5C8"/>
    <a:srgbClr val="FFFFFF"/>
    <a:srgbClr val="262626"/>
    <a:srgbClr val="65D5E1"/>
    <a:srgbClr val="1A1919"/>
    <a:srgbClr val="7DC9C5"/>
    <a:srgbClr val="FEFFFF"/>
    <a:srgbClr val="008493"/>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4660" autoAdjust="0"/>
    <p:restoredTop sz="94660"/>
  </p:normalViewPr>
  <p:slideViewPr>
    <p:cSldViewPr snapToGrid="0">
      <p:cViewPr varScale="1">
        <p:scale>
          <a:sx n="114" d="100"/>
          <a:sy n="114" d="100"/>
        </p:scale>
        <p:origin x="-486" y="-96"/>
      </p:cViewPr>
      <p:guideLst>
        <p:guide orient="horz" pos="2125"/>
        <p:guide pos="3851"/>
      </p:guideLst>
    </p:cSldViewPr>
  </p:slideViewPr>
  <p:notesTextViewPr>
    <p:cViewPr>
      <p:scale>
        <a:sx n="1" d="1"/>
        <a:sy n="1" d="1"/>
      </p:scale>
      <p:origin x="0" y="0"/>
    </p:cViewPr>
  </p:notesTextViewPr>
  <p:sorterViewPr>
    <p:cViewPr varScale="1">
      <p:scale>
        <a:sx n="1" d="1"/>
        <a:sy n="1" d="1"/>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C2A628-5979-4657-85CB-1651BBF7C987}" type="datetimeFigureOut">
              <a:rPr lang="zh-CN" altLang="en-US" smtClean="0"/>
              <a:pPr/>
              <a:t>2017/11/22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7188B5-F242-46A8-BC70-F730184234EA}"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499237" y="4391203"/>
            <a:ext cx="6889196" cy="627596"/>
          </a:xfrm>
          <a:noFill/>
        </p:spPr>
        <p:txBody>
          <a:bodyPr>
            <a:normAutofit/>
          </a:bodyPr>
          <a:lstStyle>
            <a:lvl1pPr marL="0" indent="0" algn="ctr">
              <a:lnSpc>
                <a:spcPct val="15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29" name="Date Placeholder 3"/>
          <p:cNvSpPr>
            <a:spLocks noGrp="1"/>
          </p:cNvSpPr>
          <p:nvPr>
            <p:ph type="dt" sz="half" idx="10"/>
          </p:nvPr>
        </p:nvSpPr>
        <p:spPr/>
        <p:txBody>
          <a:bodyPr/>
          <a:lstStyle>
            <a:lvl1pPr>
              <a:defRPr>
                <a:solidFill>
                  <a:schemeClr val="accent1"/>
                </a:solidFill>
              </a:defRPr>
            </a:lvl1pPr>
          </a:lstStyle>
          <a:p>
            <a:fld id="{73B25E68-99F1-4046-B09B-134B52642AC8}" type="datetimeFigureOut">
              <a:rPr lang="zh-CN" altLang="en-US" smtClean="0"/>
              <a:pPr/>
              <a:t>2017/11/22</a:t>
            </a:fld>
            <a:endParaRPr lang="zh-CN" altLang="en-US"/>
          </a:p>
        </p:txBody>
      </p:sp>
      <p:sp>
        <p:nvSpPr>
          <p:cNvPr id="31" name="Slide Number Placeholder 5"/>
          <p:cNvSpPr>
            <a:spLocks noGrp="1"/>
          </p:cNvSpPr>
          <p:nvPr>
            <p:ph type="sldNum" sz="quarter" idx="12"/>
          </p:nvPr>
        </p:nvSpPr>
        <p:spPr/>
        <p:txBody>
          <a:bodyPr/>
          <a:lstStyle>
            <a:lvl1pPr>
              <a:defRPr>
                <a:solidFill>
                  <a:schemeClr val="accent1"/>
                </a:solidFill>
              </a:defRPr>
            </a:lvl1pPr>
          </a:lstStyle>
          <a:p>
            <a:fld id="{3E3CA578-6D8C-4084-809D-66D25A20E1A2}" type="slidenum">
              <a:rPr lang="zh-CN" altLang="en-US" smtClean="0"/>
              <a:pPr/>
              <a:t>‹#›</a:t>
            </a:fld>
            <a:endParaRPr lang="zh-CN" altLang="en-US"/>
          </a:p>
        </p:txBody>
      </p:sp>
      <p:sp>
        <p:nvSpPr>
          <p:cNvPr id="30" name="Footer Placeholder 4"/>
          <p:cNvSpPr>
            <a:spLocks noGrp="1"/>
          </p:cNvSpPr>
          <p:nvPr>
            <p:ph type="ftr" sz="quarter" idx="11"/>
          </p:nvPr>
        </p:nvSpPr>
        <p:spPr/>
        <p:txBody>
          <a:bodyPr/>
          <a:lstStyle>
            <a:lvl1pPr>
              <a:defRPr>
                <a:solidFill>
                  <a:schemeClr val="accent1"/>
                </a:solidFill>
              </a:defRPr>
            </a:lvl1pPr>
          </a:lstStyle>
          <a:p>
            <a:endParaRPr lang="zh-CN" altLang="en-US"/>
          </a:p>
        </p:txBody>
      </p:sp>
      <p:sp>
        <p:nvSpPr>
          <p:cNvPr id="2" name="Title 1"/>
          <p:cNvSpPr>
            <a:spLocks noGrp="1"/>
          </p:cNvSpPr>
          <p:nvPr>
            <p:ph type="ctrTitle"/>
          </p:nvPr>
        </p:nvSpPr>
        <p:spPr>
          <a:xfrm>
            <a:off x="4499237" y="1413164"/>
            <a:ext cx="6889196" cy="2849179"/>
          </a:xfrm>
          <a:noFill/>
        </p:spPr>
        <p:txBody>
          <a:bodyPr anchor="ctr">
            <a:normAutofit/>
          </a:bodyPr>
          <a:lstStyle>
            <a:lvl1pPr algn="ctr">
              <a:lnSpc>
                <a:spcPct val="150000"/>
              </a:lnSpc>
              <a:defRPr sz="4400" b="1" i="0">
                <a:ln>
                  <a:noFill/>
                </a:ln>
                <a:solidFill>
                  <a:schemeClr val="accent1"/>
                </a:solidFill>
                <a:effectLst/>
              </a:defRPr>
            </a:lvl1pPr>
          </a:lstStyle>
          <a:p>
            <a:r>
              <a:rPr lang="zh-CN" altLang="en-US" dirty="0"/>
              <a:t>单击此处编辑母版标题样式</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1" name="Date Placeholder 3"/>
          <p:cNvSpPr>
            <a:spLocks noGrp="1"/>
          </p:cNvSpPr>
          <p:nvPr userDrawn="1">
            <p:ph type="dt" sz="half" idx="10"/>
          </p:nvPr>
        </p:nvSpPr>
        <p:spPr/>
        <p:txBody>
          <a:bodyPr/>
          <a:lstStyle>
            <a:lvl1pPr>
              <a:defRPr/>
            </a:lvl1pPr>
          </a:lstStyle>
          <a:p>
            <a:fld id="{73B25E68-99F1-4046-B09B-134B52642AC8}" type="datetimeFigureOut">
              <a:rPr lang="zh-CN" altLang="en-US" smtClean="0"/>
              <a:pPr/>
              <a:t>2017/11/22</a:t>
            </a:fld>
            <a:endParaRPr lang="zh-CN" altLang="en-US"/>
          </a:p>
        </p:txBody>
      </p:sp>
      <p:sp>
        <p:nvSpPr>
          <p:cNvPr id="12" name="Footer Placeholder 4"/>
          <p:cNvSpPr>
            <a:spLocks noGrp="1"/>
          </p:cNvSpPr>
          <p:nvPr userDrawn="1">
            <p:ph type="ftr" sz="quarter" idx="11"/>
          </p:nvPr>
        </p:nvSpPr>
        <p:spPr/>
        <p:txBody>
          <a:bodyPr/>
          <a:lstStyle>
            <a:lvl1pPr>
              <a:defRPr/>
            </a:lvl1pPr>
          </a:lstStyle>
          <a:p>
            <a:endParaRPr lang="zh-CN" altLang="en-US"/>
          </a:p>
        </p:txBody>
      </p:sp>
      <p:sp>
        <p:nvSpPr>
          <p:cNvPr id="13" name="Slide Number Placeholder 5"/>
          <p:cNvSpPr>
            <a:spLocks noGrp="1"/>
          </p:cNvSpPr>
          <p:nvPr userDrawn="1">
            <p:ph type="sldNum" sz="quarter" idx="12"/>
          </p:nvPr>
        </p:nvSpPr>
        <p:spPr/>
        <p:txBody>
          <a:bodyPr/>
          <a:lstStyle>
            <a:lvl1pPr>
              <a:defRPr/>
            </a:lvl1pPr>
          </a:lstStyle>
          <a:p>
            <a:fld id="{3E3CA578-6D8C-4084-809D-66D25A20E1A2}" type="slidenum">
              <a:rPr lang="zh-CN" altLang="en-US" smtClean="0"/>
              <a:pPr/>
              <a:t>‹#›</a:t>
            </a:fld>
            <a:endParaRPr lang="zh-CN" altLang="en-US"/>
          </a:p>
        </p:txBody>
      </p:sp>
      <p:sp>
        <p:nvSpPr>
          <p:cNvPr id="2" name="Title 1"/>
          <p:cNvSpPr>
            <a:spLocks noGrp="1"/>
          </p:cNvSpPr>
          <p:nvPr userDrawn="1">
            <p:ph type="title"/>
          </p:nvPr>
        </p:nvSpPr>
        <p:spPr>
          <a:xfrm>
            <a:off x="4031674" y="1759527"/>
            <a:ext cx="7647709" cy="2706489"/>
          </a:xfrm>
        </p:spPr>
        <p:txBody>
          <a:bodyPr anchor="ctr"/>
          <a:lstStyle>
            <a:lvl1pPr algn="ctr">
              <a:lnSpc>
                <a:spcPct val="150000"/>
              </a:lnSpc>
              <a:defRPr sz="4800" b="0">
                <a:ln>
                  <a:noFill/>
                </a:ln>
                <a:solidFill>
                  <a:schemeClr val="accent1"/>
                </a:solidFill>
              </a:defRPr>
            </a:lvl1pPr>
          </a:lstStyle>
          <a:p>
            <a:r>
              <a:rPr lang="zh-CN" altLang="en-US" dirty="0"/>
              <a:t>单击此处编辑母版标题样式</a:t>
            </a:r>
            <a:endParaRPr lang="en-US" dirty="0"/>
          </a:p>
        </p:txBody>
      </p:sp>
      <p:sp>
        <p:nvSpPr>
          <p:cNvPr id="3" name="Text Placeholder 2"/>
          <p:cNvSpPr>
            <a:spLocks noGrp="1"/>
          </p:cNvSpPr>
          <p:nvPr userDrawn="1">
            <p:ph type="body" idx="1" hasCustomPrompt="1"/>
          </p:nvPr>
        </p:nvSpPr>
        <p:spPr>
          <a:xfrm>
            <a:off x="4306043" y="4549924"/>
            <a:ext cx="7098971" cy="738960"/>
          </a:xfrm>
        </p:spPr>
        <p:txBody>
          <a:bodyPr/>
          <a:lstStyle>
            <a:lvl1pPr marL="0" indent="0" algn="ctr">
              <a:lnSpc>
                <a:spcPct val="150000"/>
              </a:lnSpc>
              <a:buNone/>
              <a:defRPr sz="2800">
                <a:ln>
                  <a:noFill/>
                </a:ln>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fld id="{73B25E68-99F1-4046-B09B-134B52642AC8}" type="datetimeFigureOut">
              <a:rPr lang="zh-CN" altLang="en-US" smtClean="0"/>
              <a:pPr/>
              <a:t>2017/11/22</a:t>
            </a:fld>
            <a:endParaRPr lang="zh-CN" altLang="en-US"/>
          </a:p>
        </p:txBody>
      </p:sp>
      <p:sp>
        <p:nvSpPr>
          <p:cNvPr id="4" name="Footer Placeholder 4"/>
          <p:cNvSpPr>
            <a:spLocks noGrp="1"/>
          </p:cNvSpPr>
          <p:nvPr>
            <p:ph type="ftr" sz="quarter" idx="11"/>
          </p:nvPr>
        </p:nvSpPr>
        <p:spPr/>
        <p:txBody>
          <a:bodyPr/>
          <a:lstStyle>
            <a:lvl1pPr>
              <a:defRPr/>
            </a:lvl1pPr>
          </a:lstStyle>
          <a:p>
            <a:endParaRPr lang="zh-CN" altLang="en-US"/>
          </a:p>
        </p:txBody>
      </p:sp>
      <p:sp>
        <p:nvSpPr>
          <p:cNvPr id="5" name="Slide Number Placeholder 5"/>
          <p:cNvSpPr>
            <a:spLocks noGrp="1"/>
          </p:cNvSpPr>
          <p:nvPr>
            <p:ph type="sldNum" sz="quarter" idx="12"/>
          </p:nvPr>
        </p:nvSpPr>
        <p:spPr/>
        <p:txBody>
          <a:bodyPr/>
          <a:lstStyle>
            <a:lvl1pPr>
              <a:defRPr/>
            </a:lvl1pPr>
          </a:lstStyle>
          <a:p>
            <a:fld id="{3E3CA578-6D8C-4084-809D-66D25A20E1A2}"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Date Placeholder 1"/>
          <p:cNvSpPr>
            <a:spLocks noGrp="1"/>
          </p:cNvSpPr>
          <p:nvPr>
            <p:ph type="dt" sz="half" idx="10"/>
          </p:nvPr>
        </p:nvSpPr>
        <p:spPr/>
        <p:txBody>
          <a:bodyPr/>
          <a:lstStyle>
            <a:lvl1pPr>
              <a:defRPr/>
            </a:lvl1pPr>
          </a:lstStyle>
          <a:p>
            <a:fld id="{73B25E68-99F1-4046-B09B-134B52642AC8}" type="datetimeFigureOut">
              <a:rPr lang="zh-CN" altLang="en-US" smtClean="0"/>
              <a:pPr/>
              <a:t>2017/11/22</a:t>
            </a:fld>
            <a:endParaRPr lang="zh-CN" altLang="en-US"/>
          </a:p>
        </p:txBody>
      </p:sp>
      <p:sp>
        <p:nvSpPr>
          <p:cNvPr id="4" name="Footer Placeholder 2"/>
          <p:cNvSpPr>
            <a:spLocks noGrp="1"/>
          </p:cNvSpPr>
          <p:nvPr>
            <p:ph type="ftr" sz="quarter" idx="11"/>
          </p:nvPr>
        </p:nvSpPr>
        <p:spPr/>
        <p:txBody>
          <a:bodyPr/>
          <a:lstStyle>
            <a:lvl1pPr>
              <a:defRPr/>
            </a:lvl1pPr>
          </a:lstStyle>
          <a:p>
            <a:endParaRPr lang="zh-CN" altLang="en-US"/>
          </a:p>
        </p:txBody>
      </p:sp>
      <p:sp>
        <p:nvSpPr>
          <p:cNvPr id="5" name="Slide Number Placeholder 3"/>
          <p:cNvSpPr>
            <a:spLocks noGrp="1"/>
          </p:cNvSpPr>
          <p:nvPr>
            <p:ph type="sldNum" sz="quarter" idx="12"/>
          </p:nvPr>
        </p:nvSpPr>
        <p:spPr/>
        <p:txBody>
          <a:bodyPr/>
          <a:lstStyle>
            <a:lvl1pPr>
              <a:defRPr/>
            </a:lvl1pPr>
          </a:lstStyle>
          <a:p>
            <a:fld id="{3E3CA578-6D8C-4084-809D-66D25A20E1A2}"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Default Slide">
    <p:bg>
      <p:bgPr>
        <a:solidFill>
          <a:schemeClr val="bg2"/>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矩形 8"/>
          <p:cNvSpPr/>
          <p:nvPr userDrawn="1"/>
        </p:nvSpPr>
        <p:spPr>
          <a:xfrm>
            <a:off x="-1587" y="0"/>
            <a:ext cx="12192000" cy="6857999"/>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0" y="1"/>
            <a:ext cx="12192000" cy="6857999"/>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7" name="Text Placeholder 2"/>
          <p:cNvSpPr>
            <a:spLocks noGrp="1"/>
          </p:cNvSpPr>
          <p:nvPr>
            <p:ph type="body" idx="1"/>
          </p:nvPr>
        </p:nvSpPr>
        <p:spPr bwMode="auto">
          <a:xfrm>
            <a:off x="754063" y="1426303"/>
            <a:ext cx="10680700" cy="49300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defTabSz="1218565" eaLnBrk="1" fontAlgn="auto" hangingPunct="1">
              <a:spcBef>
                <a:spcPts val="0"/>
              </a:spcBef>
              <a:spcAft>
                <a:spcPts val="0"/>
              </a:spcAft>
              <a:defRPr sz="1200">
                <a:solidFill>
                  <a:schemeClr val="bg1">
                    <a:lumMod val="65000"/>
                  </a:schemeClr>
                </a:solidFill>
                <a:latin typeface="+mn-lt"/>
                <a:ea typeface="+mn-ea"/>
              </a:defRPr>
            </a:lvl1pPr>
          </a:lstStyle>
          <a:p>
            <a:fld id="{73B25E68-99F1-4046-B09B-134B52642AC8}" type="datetimeFigureOut">
              <a:rPr lang="zh-CN" altLang="en-US" smtClean="0"/>
              <a:pPr/>
              <a:t>2017/11/22</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defTabSz="1218565" eaLnBrk="1" fontAlgn="auto" hangingPunct="1">
              <a:spcBef>
                <a:spcPts val="0"/>
              </a:spcBef>
              <a:spcAft>
                <a:spcPts val="0"/>
              </a:spcAft>
              <a:defRPr sz="1200">
                <a:solidFill>
                  <a:schemeClr val="bg1">
                    <a:lumMod val="65000"/>
                  </a:schemeClr>
                </a:solidFill>
                <a:latin typeface="+mn-lt"/>
                <a:ea typeface="+mn-ea"/>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defTabSz="1218565" eaLnBrk="1" fontAlgn="auto" hangingPunct="1">
              <a:spcBef>
                <a:spcPts val="0"/>
              </a:spcBef>
              <a:spcAft>
                <a:spcPts val="0"/>
              </a:spcAft>
              <a:defRPr sz="1200">
                <a:solidFill>
                  <a:schemeClr val="bg1">
                    <a:lumMod val="65000"/>
                  </a:schemeClr>
                </a:solidFill>
                <a:latin typeface="+mn-lt"/>
                <a:ea typeface="+mn-ea"/>
              </a:defRPr>
            </a:lvl1pPr>
          </a:lstStyle>
          <a:p>
            <a:fld id="{3E3CA578-6D8C-4084-809D-66D25A20E1A2}" type="slidenum">
              <a:rPr lang="zh-CN" altLang="en-US" smtClean="0"/>
              <a:pPr/>
              <a:t>‹#›</a:t>
            </a:fld>
            <a:endParaRPr lang="zh-CN" altLang="en-US"/>
          </a:p>
        </p:txBody>
      </p:sp>
      <p:sp>
        <p:nvSpPr>
          <p:cNvPr id="1031" name="Title Placeholder 1"/>
          <p:cNvSpPr>
            <a:spLocks noGrp="1"/>
          </p:cNvSpPr>
          <p:nvPr>
            <p:ph type="title"/>
          </p:nvPr>
        </p:nvSpPr>
        <p:spPr bwMode="auto">
          <a:xfrm>
            <a:off x="792163" y="209550"/>
            <a:ext cx="10642600" cy="10072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rtl="0" eaLnBrk="1" fontAlgn="base" hangingPunct="1">
        <a:lnSpc>
          <a:spcPct val="90000"/>
        </a:lnSpc>
        <a:spcBef>
          <a:spcPct val="0"/>
        </a:spcBef>
        <a:spcAft>
          <a:spcPct val="0"/>
        </a:spcAft>
        <a:defRPr sz="3600" b="1" kern="1200">
          <a:solidFill>
            <a:schemeClr val="accent1"/>
          </a:solidFill>
          <a:latin typeface="+mj-lt"/>
          <a:ea typeface="+mj-ea"/>
          <a:cs typeface="+mj-cs"/>
        </a:defRPr>
      </a:lvl1pPr>
      <a:lvl2pPr algn="l" rtl="0" eaLnBrk="1" fontAlgn="base" hangingPunct="1">
        <a:lnSpc>
          <a:spcPct val="90000"/>
        </a:lnSpc>
        <a:spcBef>
          <a:spcPct val="0"/>
        </a:spcBef>
        <a:spcAft>
          <a:spcPct val="0"/>
        </a:spcAft>
        <a:defRPr sz="3200">
          <a:solidFill>
            <a:schemeClr val="accent1"/>
          </a:solidFill>
          <a:latin typeface="等线 Light" panose="02010600030101010101" pitchFamily="2" charset="-122"/>
          <a:ea typeface="等线 Light" panose="02010600030101010101" pitchFamily="2" charset="-122"/>
        </a:defRPr>
      </a:lvl2pPr>
      <a:lvl3pPr algn="l" rtl="0" eaLnBrk="1" fontAlgn="base" hangingPunct="1">
        <a:lnSpc>
          <a:spcPct val="90000"/>
        </a:lnSpc>
        <a:spcBef>
          <a:spcPct val="0"/>
        </a:spcBef>
        <a:spcAft>
          <a:spcPct val="0"/>
        </a:spcAft>
        <a:defRPr sz="3200">
          <a:solidFill>
            <a:schemeClr val="accent1"/>
          </a:solidFill>
          <a:latin typeface="等线 Light" panose="02010600030101010101" pitchFamily="2" charset="-122"/>
          <a:ea typeface="等线 Light" panose="02010600030101010101" pitchFamily="2" charset="-122"/>
        </a:defRPr>
      </a:lvl3pPr>
      <a:lvl4pPr algn="l" rtl="0" eaLnBrk="1" fontAlgn="base" hangingPunct="1">
        <a:lnSpc>
          <a:spcPct val="90000"/>
        </a:lnSpc>
        <a:spcBef>
          <a:spcPct val="0"/>
        </a:spcBef>
        <a:spcAft>
          <a:spcPct val="0"/>
        </a:spcAft>
        <a:defRPr sz="3200">
          <a:solidFill>
            <a:schemeClr val="accent1"/>
          </a:solidFill>
          <a:latin typeface="等线 Light" panose="02010600030101010101" pitchFamily="2" charset="-122"/>
          <a:ea typeface="等线 Light" panose="02010600030101010101" pitchFamily="2" charset="-122"/>
        </a:defRPr>
      </a:lvl4pPr>
      <a:lvl5pPr algn="l" rtl="0" eaLnBrk="1" fontAlgn="base" hangingPunct="1">
        <a:lnSpc>
          <a:spcPct val="90000"/>
        </a:lnSpc>
        <a:spcBef>
          <a:spcPct val="0"/>
        </a:spcBef>
        <a:spcAft>
          <a:spcPct val="0"/>
        </a:spcAft>
        <a:defRPr sz="3200">
          <a:solidFill>
            <a:schemeClr val="accent1"/>
          </a:solidFill>
          <a:latin typeface="等线 Light" panose="02010600030101010101" pitchFamily="2" charset="-122"/>
          <a:ea typeface="等线 Light" panose="02010600030101010101" pitchFamily="2" charset="-122"/>
        </a:defRPr>
      </a:lvl5pPr>
      <a:lvl6pPr marL="457200" algn="l" rtl="0" eaLnBrk="1" fontAlgn="base" hangingPunct="1">
        <a:lnSpc>
          <a:spcPct val="90000"/>
        </a:lnSpc>
        <a:spcBef>
          <a:spcPct val="0"/>
        </a:spcBef>
        <a:spcAft>
          <a:spcPct val="0"/>
        </a:spcAft>
        <a:defRPr sz="3200">
          <a:solidFill>
            <a:schemeClr val="tx1"/>
          </a:solidFill>
          <a:latin typeface="Tempus Sans ITC" panose="04020404030D07020202" pitchFamily="82" charset="0"/>
          <a:ea typeface="幼圆" panose="02010509060101010101" pitchFamily="49" charset="-122"/>
        </a:defRPr>
      </a:lvl6pPr>
      <a:lvl7pPr marL="914400" algn="l" rtl="0" eaLnBrk="1" fontAlgn="base" hangingPunct="1">
        <a:lnSpc>
          <a:spcPct val="90000"/>
        </a:lnSpc>
        <a:spcBef>
          <a:spcPct val="0"/>
        </a:spcBef>
        <a:spcAft>
          <a:spcPct val="0"/>
        </a:spcAft>
        <a:defRPr sz="3200">
          <a:solidFill>
            <a:schemeClr val="tx1"/>
          </a:solidFill>
          <a:latin typeface="Tempus Sans ITC" panose="04020404030D07020202" pitchFamily="82" charset="0"/>
          <a:ea typeface="幼圆" panose="02010509060101010101" pitchFamily="49" charset="-122"/>
        </a:defRPr>
      </a:lvl7pPr>
      <a:lvl8pPr marL="1371600" algn="l" rtl="0" eaLnBrk="1" fontAlgn="base" hangingPunct="1">
        <a:lnSpc>
          <a:spcPct val="90000"/>
        </a:lnSpc>
        <a:spcBef>
          <a:spcPct val="0"/>
        </a:spcBef>
        <a:spcAft>
          <a:spcPct val="0"/>
        </a:spcAft>
        <a:defRPr sz="3200">
          <a:solidFill>
            <a:schemeClr val="tx1"/>
          </a:solidFill>
          <a:latin typeface="Tempus Sans ITC" panose="04020404030D07020202" pitchFamily="82" charset="0"/>
          <a:ea typeface="幼圆" panose="02010509060101010101" pitchFamily="49" charset="-122"/>
        </a:defRPr>
      </a:lvl8pPr>
      <a:lvl9pPr marL="1828800" algn="l" rtl="0" eaLnBrk="1" fontAlgn="base" hangingPunct="1">
        <a:lnSpc>
          <a:spcPct val="90000"/>
        </a:lnSpc>
        <a:spcBef>
          <a:spcPct val="0"/>
        </a:spcBef>
        <a:spcAft>
          <a:spcPct val="0"/>
        </a:spcAft>
        <a:defRPr sz="3200">
          <a:solidFill>
            <a:schemeClr val="tx1"/>
          </a:solidFill>
          <a:latin typeface="Tempus Sans ITC" panose="04020404030D07020202" pitchFamily="82" charset="0"/>
          <a:ea typeface="幼圆" panose="02010509060101010101" pitchFamily="49" charset="-122"/>
        </a:defRPr>
      </a:lvl9pPr>
    </p:titleStyle>
    <p:bodyStyle>
      <a:lvl1pPr marL="357505" indent="-357505" algn="l" rtl="0" eaLnBrk="1" fontAlgn="base" hangingPunct="1">
        <a:lnSpc>
          <a:spcPct val="90000"/>
        </a:lnSpc>
        <a:spcBef>
          <a:spcPts val="1800"/>
        </a:spcBef>
        <a:spcAft>
          <a:spcPct val="0"/>
        </a:spcAft>
        <a:buClr>
          <a:schemeClr val="tx1"/>
        </a:buClr>
        <a:buSzPct val="80000"/>
        <a:buFont typeface="Wingdings 2" panose="05020102010507070707" pitchFamily="18" charset="2"/>
        <a:buChar char="ê"/>
        <a:defRPr sz="2400" kern="1200">
          <a:solidFill>
            <a:schemeClr val="tx1"/>
          </a:solidFill>
          <a:latin typeface="+mn-lt"/>
          <a:ea typeface="+mn-ea"/>
          <a:cs typeface="+mn-cs"/>
        </a:defRPr>
      </a:lvl1pPr>
      <a:lvl2pPr marL="357505" indent="-357505" algn="l" rtl="0" eaLnBrk="1" fontAlgn="base" hangingPunct="1">
        <a:lnSpc>
          <a:spcPct val="130000"/>
        </a:lnSpc>
        <a:spcBef>
          <a:spcPct val="0"/>
        </a:spcBef>
        <a:spcAft>
          <a:spcPct val="0"/>
        </a:spcAft>
        <a:buClr>
          <a:schemeClr val="tx1"/>
        </a:buClr>
        <a:buFont typeface="Wingdings 2" panose="05020102010507070707" pitchFamily="18" charset="2"/>
        <a:buChar char="ê"/>
        <a:defRPr sz="16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rgbClr val="262626"/>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rgbClr val="262626"/>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rgbClr val="26262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8.xml"/><Relationship Id="rId1" Type="http://schemas.openxmlformats.org/officeDocument/2006/relationships/tags" Target="../tags/tag7.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image" Target="../media/image10.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image" Target="../media/image11.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image" Target="../media/image12.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6.xml"/><Relationship Id="rId1" Type="http://schemas.openxmlformats.org/officeDocument/2006/relationships/tags" Target="../tags/tag15.xml"/><Relationship Id="rId5" Type="http://schemas.openxmlformats.org/officeDocument/2006/relationships/image" Target="../media/image13.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8.xml"/><Relationship Id="rId1" Type="http://schemas.openxmlformats.org/officeDocument/2006/relationships/tags" Target="../tags/tag17.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14.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1.png"/><Relationship Id="rId4"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1.png"/><Relationship Id="rId5" Type="http://schemas.openxmlformats.org/officeDocument/2006/relationships/slideLayout" Target="../slideLayouts/slideLayout3.xml"/><Relationship Id="rId4" Type="http://schemas.openxmlformats.org/officeDocument/2006/relationships/tags" Target="../tags/tag27.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9.xml"/><Relationship Id="rId1" Type="http://schemas.openxmlformats.org/officeDocument/2006/relationships/tags" Target="../tags/tag28.xml"/><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1.xml"/><Relationship Id="rId1" Type="http://schemas.openxmlformats.org/officeDocument/2006/relationships/tags" Target="../tags/tag30.xml"/><Relationship Id="rId5" Type="http://schemas.openxmlformats.org/officeDocument/2006/relationships/image" Target="../media/image23.png"/><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image" Target="../media/image25.png"/><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3.xml"/><Relationship Id="rId7" Type="http://schemas.openxmlformats.org/officeDocument/2006/relationships/image" Target="../media/image2.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slideLayout" Target="../slideLayouts/slideLayout3.xml"/><Relationship Id="rId4" Type="http://schemas.openxmlformats.org/officeDocument/2006/relationships/tags" Target="../tags/tag4.xml"/><Relationship Id="rId9" Type="http://schemas.openxmlformats.org/officeDocument/2006/relationships/image" Target="../media/image4.jpe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3086565" y="225366"/>
            <a:ext cx="6278053" cy="62780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直接连接符 8"/>
          <p:cNvCxnSpPr/>
          <p:nvPr/>
        </p:nvCxnSpPr>
        <p:spPr>
          <a:xfrm flipV="1">
            <a:off x="4826946" y="4639112"/>
            <a:ext cx="2798647" cy="4884"/>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1029" name="Picture 5" descr="E:\PRD\logoWhite.png"/>
          <p:cNvPicPr>
            <a:picLocks noChangeAspect="1" noChangeArrowheads="1"/>
          </p:cNvPicPr>
          <p:nvPr/>
        </p:nvPicPr>
        <p:blipFill>
          <a:blip r:embed="rId2" cstate="print"/>
          <a:srcRect/>
          <a:stretch>
            <a:fillRect/>
          </a:stretch>
        </p:blipFill>
        <p:spPr bwMode="auto">
          <a:xfrm>
            <a:off x="11577513" y="6241409"/>
            <a:ext cx="614487" cy="616591"/>
          </a:xfrm>
          <a:prstGeom prst="rect">
            <a:avLst/>
          </a:prstGeom>
          <a:noFill/>
        </p:spPr>
      </p:pic>
      <p:sp>
        <p:nvSpPr>
          <p:cNvPr id="13" name="文本框 3"/>
          <p:cNvSpPr txBox="1"/>
          <p:nvPr/>
        </p:nvSpPr>
        <p:spPr>
          <a:xfrm>
            <a:off x="4798503" y="4882393"/>
            <a:ext cx="2927758" cy="923330"/>
          </a:xfrm>
          <a:prstGeom prst="rect">
            <a:avLst/>
          </a:prstGeom>
          <a:noFill/>
        </p:spPr>
        <p:txBody>
          <a:bodyPr wrap="square" rtlCol="0">
            <a:spAutoFit/>
          </a:bodyPr>
          <a:lstStyle/>
          <a:p>
            <a:r>
              <a:rPr lang="en-US" altLang="zh-CN" sz="1800" dirty="0" smtClean="0">
                <a:latin typeface="+mj-ea"/>
                <a:ea typeface="+mj-ea"/>
              </a:rPr>
              <a:t>G11</a:t>
            </a:r>
            <a:r>
              <a:rPr lang="zh-CN" altLang="en-US" sz="1800" dirty="0" smtClean="0">
                <a:latin typeface="+mj-ea"/>
                <a:ea typeface="+mj-ea"/>
              </a:rPr>
              <a:t>组员：许佳俊、徐柯杰、何宇晨、杜潇天、黄玉钱</a:t>
            </a:r>
          </a:p>
          <a:p>
            <a:endParaRPr lang="en-US" altLang="zh-CN" sz="1800" b="1" dirty="0" smtClean="0">
              <a:latin typeface="+mn-ea"/>
              <a:ea typeface="+mn-ea"/>
            </a:endParaRPr>
          </a:p>
        </p:txBody>
      </p:sp>
      <p:sp>
        <p:nvSpPr>
          <p:cNvPr id="14" name="文本框 3"/>
          <p:cNvSpPr txBox="1"/>
          <p:nvPr/>
        </p:nvSpPr>
        <p:spPr>
          <a:xfrm>
            <a:off x="4288171" y="1805032"/>
            <a:ext cx="4444767" cy="2214880"/>
          </a:xfrm>
          <a:prstGeom prst="rect">
            <a:avLst/>
          </a:prstGeom>
          <a:noFill/>
        </p:spPr>
        <p:txBody>
          <a:bodyPr wrap="square" rtlCol="0">
            <a:spAutoFit/>
          </a:bodyPr>
          <a:lstStyle/>
          <a:p>
            <a:r>
              <a:rPr lang="zh-CN" altLang="en-US" sz="13800" b="1" dirty="0" smtClean="0">
                <a:latin typeface="+mj-lt"/>
                <a:ea typeface="+mn-ea"/>
              </a:rPr>
              <a:t>原型</a:t>
            </a:r>
            <a:endParaRPr lang="en-US" altLang="zh-CN" sz="13800" b="1" dirty="0" smtClean="0">
              <a:latin typeface="+mj-lt"/>
              <a:ea typeface="+mn-e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7"/>
          <p:cNvSpPr/>
          <p:nvPr/>
        </p:nvSpPr>
        <p:spPr bwMode="auto">
          <a:xfrm rot="18900000">
            <a:off x="964741" y="2943543"/>
            <a:ext cx="2203094" cy="2067672"/>
          </a:xfrm>
          <a:custGeom>
            <a:avLst/>
            <a:gdLst>
              <a:gd name="T0" fmla="*/ 720 w 720"/>
              <a:gd name="T1" fmla="*/ 275 h 720"/>
              <a:gd name="T2" fmla="*/ 643 w 720"/>
              <a:gd name="T3" fmla="*/ 352 h 720"/>
              <a:gd name="T4" fmla="*/ 643 w 720"/>
              <a:gd name="T5" fmla="*/ 352 h 720"/>
              <a:gd name="T6" fmla="*/ 603 w 720"/>
              <a:gd name="T7" fmla="*/ 336 h 720"/>
              <a:gd name="T8" fmla="*/ 569 w 720"/>
              <a:gd name="T9" fmla="*/ 313 h 720"/>
              <a:gd name="T10" fmla="*/ 543 w 720"/>
              <a:gd name="T11" fmla="*/ 356 h 720"/>
              <a:gd name="T12" fmla="*/ 542 w 720"/>
              <a:gd name="T13" fmla="*/ 365 h 720"/>
              <a:gd name="T14" fmla="*/ 542 w 720"/>
              <a:gd name="T15" fmla="*/ 542 h 720"/>
              <a:gd name="T16" fmla="*/ 542 w 720"/>
              <a:gd name="T17" fmla="*/ 542 h 720"/>
              <a:gd name="T18" fmla="*/ 356 w 720"/>
              <a:gd name="T19" fmla="*/ 542 h 720"/>
              <a:gd name="T20" fmla="*/ 345 w 720"/>
              <a:gd name="T21" fmla="*/ 543 h 720"/>
              <a:gd name="T22" fmla="*/ 296 w 720"/>
              <a:gd name="T23" fmla="*/ 572 h 720"/>
              <a:gd name="T24" fmla="*/ 314 w 720"/>
              <a:gd name="T25" fmla="*/ 610 h 720"/>
              <a:gd name="T26" fmla="*/ 320 w 720"/>
              <a:gd name="T27" fmla="*/ 617 h 720"/>
              <a:gd name="T28" fmla="*/ 335 w 720"/>
              <a:gd name="T29" fmla="*/ 652 h 720"/>
              <a:gd name="T30" fmla="*/ 266 w 720"/>
              <a:gd name="T31" fmla="*/ 720 h 720"/>
              <a:gd name="T32" fmla="*/ 198 w 720"/>
              <a:gd name="T33" fmla="*/ 652 h 720"/>
              <a:gd name="T34" fmla="*/ 198 w 720"/>
              <a:gd name="T35" fmla="*/ 652 h 720"/>
              <a:gd name="T36" fmla="*/ 212 w 720"/>
              <a:gd name="T37" fmla="*/ 617 h 720"/>
              <a:gd name="T38" fmla="*/ 219 w 720"/>
              <a:gd name="T39" fmla="*/ 610 h 720"/>
              <a:gd name="T40" fmla="*/ 237 w 720"/>
              <a:gd name="T41" fmla="*/ 572 h 720"/>
              <a:gd name="T42" fmla="*/ 187 w 720"/>
              <a:gd name="T43" fmla="*/ 543 h 720"/>
              <a:gd name="T44" fmla="*/ 177 w 720"/>
              <a:gd name="T45" fmla="*/ 542 h 720"/>
              <a:gd name="T46" fmla="*/ 0 w 720"/>
              <a:gd name="T47" fmla="*/ 542 h 720"/>
              <a:gd name="T48" fmla="*/ 0 w 720"/>
              <a:gd name="T49" fmla="*/ 365 h 720"/>
              <a:gd name="T50" fmla="*/ 1 w 720"/>
              <a:gd name="T51" fmla="*/ 358 h 720"/>
              <a:gd name="T52" fmla="*/ 19 w 720"/>
              <a:gd name="T53" fmla="*/ 321 h 720"/>
              <a:gd name="T54" fmla="*/ 40 w 720"/>
              <a:gd name="T55" fmla="*/ 335 h 720"/>
              <a:gd name="T56" fmla="*/ 47 w 720"/>
              <a:gd name="T57" fmla="*/ 342 h 720"/>
              <a:gd name="T58" fmla="*/ 92 w 720"/>
              <a:gd name="T59" fmla="*/ 360 h 720"/>
              <a:gd name="T60" fmla="*/ 93 w 720"/>
              <a:gd name="T61" fmla="*/ 360 h 720"/>
              <a:gd name="T62" fmla="*/ 178 w 720"/>
              <a:gd name="T63" fmla="*/ 275 h 720"/>
              <a:gd name="T64" fmla="*/ 93 w 720"/>
              <a:gd name="T65" fmla="*/ 190 h 720"/>
              <a:gd name="T66" fmla="*/ 92 w 720"/>
              <a:gd name="T67" fmla="*/ 190 h 720"/>
              <a:gd name="T68" fmla="*/ 47 w 720"/>
              <a:gd name="T69" fmla="*/ 209 h 720"/>
              <a:gd name="T70" fmla="*/ 40 w 720"/>
              <a:gd name="T71" fmla="*/ 215 h 720"/>
              <a:gd name="T72" fmla="*/ 19 w 720"/>
              <a:gd name="T73" fmla="*/ 230 h 720"/>
              <a:gd name="T74" fmla="*/ 1 w 720"/>
              <a:gd name="T75" fmla="*/ 193 h 720"/>
              <a:gd name="T76" fmla="*/ 0 w 720"/>
              <a:gd name="T77" fmla="*/ 186 h 720"/>
              <a:gd name="T78" fmla="*/ 0 w 720"/>
              <a:gd name="T79" fmla="*/ 0 h 720"/>
              <a:gd name="T80" fmla="*/ 177 w 720"/>
              <a:gd name="T81" fmla="*/ 0 h 720"/>
              <a:gd name="T82" fmla="*/ 186 w 720"/>
              <a:gd name="T83" fmla="*/ 1 h 720"/>
              <a:gd name="T84" fmla="*/ 206 w 720"/>
              <a:gd name="T85" fmla="*/ 61 h 720"/>
              <a:gd name="T86" fmla="*/ 190 w 720"/>
              <a:gd name="T87" fmla="*/ 102 h 720"/>
              <a:gd name="T88" fmla="*/ 266 w 720"/>
              <a:gd name="T89" fmla="*/ 179 h 720"/>
              <a:gd name="T90" fmla="*/ 343 w 720"/>
              <a:gd name="T91" fmla="*/ 102 h 720"/>
              <a:gd name="T92" fmla="*/ 327 w 720"/>
              <a:gd name="T93" fmla="*/ 61 h 720"/>
              <a:gd name="T94" fmla="*/ 347 w 720"/>
              <a:gd name="T95" fmla="*/ 1 h 720"/>
              <a:gd name="T96" fmla="*/ 356 w 720"/>
              <a:gd name="T97" fmla="*/ 0 h 720"/>
              <a:gd name="T98" fmla="*/ 542 w 720"/>
              <a:gd name="T99" fmla="*/ 0 h 720"/>
              <a:gd name="T100" fmla="*/ 542 w 720"/>
              <a:gd name="T101" fmla="*/ 186 h 720"/>
              <a:gd name="T102" fmla="*/ 543 w 720"/>
              <a:gd name="T103" fmla="*/ 194 h 720"/>
              <a:gd name="T104" fmla="*/ 569 w 720"/>
              <a:gd name="T105" fmla="*/ 238 h 720"/>
              <a:gd name="T106" fmla="*/ 603 w 720"/>
              <a:gd name="T107" fmla="*/ 215 h 720"/>
              <a:gd name="T108" fmla="*/ 642 w 720"/>
              <a:gd name="T109" fmla="*/ 199 h 720"/>
              <a:gd name="T110" fmla="*/ 643 w 720"/>
              <a:gd name="T111" fmla="*/ 199 h 720"/>
              <a:gd name="T112" fmla="*/ 720 w 720"/>
              <a:gd name="T113" fmla="*/ 275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0" h="720">
                <a:moveTo>
                  <a:pt x="720" y="275"/>
                </a:moveTo>
                <a:cubicBezTo>
                  <a:pt x="720" y="318"/>
                  <a:pt x="686" y="352"/>
                  <a:pt x="643" y="352"/>
                </a:cubicBezTo>
                <a:cubicBezTo>
                  <a:pt x="643" y="352"/>
                  <a:pt x="643" y="352"/>
                  <a:pt x="643" y="352"/>
                </a:cubicBezTo>
                <a:cubicBezTo>
                  <a:pt x="639" y="352"/>
                  <a:pt x="621" y="351"/>
                  <a:pt x="603" y="336"/>
                </a:cubicBezTo>
                <a:cubicBezTo>
                  <a:pt x="592" y="327"/>
                  <a:pt x="580" y="313"/>
                  <a:pt x="569" y="313"/>
                </a:cubicBezTo>
                <a:cubicBezTo>
                  <a:pt x="559" y="313"/>
                  <a:pt x="550" y="323"/>
                  <a:pt x="543" y="356"/>
                </a:cubicBezTo>
                <a:cubicBezTo>
                  <a:pt x="542" y="359"/>
                  <a:pt x="542" y="362"/>
                  <a:pt x="542" y="365"/>
                </a:cubicBezTo>
                <a:cubicBezTo>
                  <a:pt x="542" y="542"/>
                  <a:pt x="542" y="542"/>
                  <a:pt x="542" y="542"/>
                </a:cubicBezTo>
                <a:cubicBezTo>
                  <a:pt x="542" y="542"/>
                  <a:pt x="542" y="542"/>
                  <a:pt x="542" y="542"/>
                </a:cubicBezTo>
                <a:cubicBezTo>
                  <a:pt x="356" y="542"/>
                  <a:pt x="356" y="542"/>
                  <a:pt x="356" y="542"/>
                </a:cubicBezTo>
                <a:cubicBezTo>
                  <a:pt x="352" y="542"/>
                  <a:pt x="349" y="543"/>
                  <a:pt x="345" y="543"/>
                </a:cubicBezTo>
                <a:cubicBezTo>
                  <a:pt x="315" y="550"/>
                  <a:pt x="300" y="559"/>
                  <a:pt x="296" y="572"/>
                </a:cubicBezTo>
                <a:cubicBezTo>
                  <a:pt x="292" y="586"/>
                  <a:pt x="304" y="599"/>
                  <a:pt x="314" y="610"/>
                </a:cubicBezTo>
                <a:cubicBezTo>
                  <a:pt x="316" y="613"/>
                  <a:pt x="318" y="615"/>
                  <a:pt x="320" y="617"/>
                </a:cubicBezTo>
                <a:cubicBezTo>
                  <a:pt x="335" y="634"/>
                  <a:pt x="335" y="651"/>
                  <a:pt x="335" y="652"/>
                </a:cubicBezTo>
                <a:cubicBezTo>
                  <a:pt x="335" y="690"/>
                  <a:pt x="304" y="720"/>
                  <a:pt x="266" y="720"/>
                </a:cubicBezTo>
                <a:cubicBezTo>
                  <a:pt x="229" y="720"/>
                  <a:pt x="198" y="690"/>
                  <a:pt x="198" y="652"/>
                </a:cubicBezTo>
                <a:cubicBezTo>
                  <a:pt x="198" y="652"/>
                  <a:pt x="198" y="652"/>
                  <a:pt x="198" y="652"/>
                </a:cubicBezTo>
                <a:cubicBezTo>
                  <a:pt x="198" y="651"/>
                  <a:pt x="197" y="634"/>
                  <a:pt x="212" y="617"/>
                </a:cubicBezTo>
                <a:cubicBezTo>
                  <a:pt x="214" y="615"/>
                  <a:pt x="216" y="613"/>
                  <a:pt x="219" y="610"/>
                </a:cubicBezTo>
                <a:cubicBezTo>
                  <a:pt x="229" y="599"/>
                  <a:pt x="241" y="586"/>
                  <a:pt x="237" y="572"/>
                </a:cubicBezTo>
                <a:cubicBezTo>
                  <a:pt x="233" y="559"/>
                  <a:pt x="217" y="550"/>
                  <a:pt x="187" y="543"/>
                </a:cubicBezTo>
                <a:cubicBezTo>
                  <a:pt x="184" y="543"/>
                  <a:pt x="180" y="542"/>
                  <a:pt x="177" y="542"/>
                </a:cubicBezTo>
                <a:cubicBezTo>
                  <a:pt x="0" y="542"/>
                  <a:pt x="0" y="542"/>
                  <a:pt x="0" y="542"/>
                </a:cubicBezTo>
                <a:cubicBezTo>
                  <a:pt x="0" y="365"/>
                  <a:pt x="0" y="365"/>
                  <a:pt x="0" y="365"/>
                </a:cubicBezTo>
                <a:cubicBezTo>
                  <a:pt x="0" y="363"/>
                  <a:pt x="0" y="360"/>
                  <a:pt x="1" y="358"/>
                </a:cubicBezTo>
                <a:cubicBezTo>
                  <a:pt x="8" y="324"/>
                  <a:pt x="17" y="321"/>
                  <a:pt x="19" y="321"/>
                </a:cubicBezTo>
                <a:cubicBezTo>
                  <a:pt x="24" y="321"/>
                  <a:pt x="33" y="329"/>
                  <a:pt x="40" y="335"/>
                </a:cubicBezTo>
                <a:cubicBezTo>
                  <a:pt x="42" y="338"/>
                  <a:pt x="45" y="340"/>
                  <a:pt x="47" y="342"/>
                </a:cubicBezTo>
                <a:cubicBezTo>
                  <a:pt x="67" y="359"/>
                  <a:pt x="87" y="360"/>
                  <a:pt x="92" y="360"/>
                </a:cubicBezTo>
                <a:cubicBezTo>
                  <a:pt x="93" y="360"/>
                  <a:pt x="93" y="360"/>
                  <a:pt x="93" y="360"/>
                </a:cubicBezTo>
                <a:cubicBezTo>
                  <a:pt x="140" y="360"/>
                  <a:pt x="178" y="322"/>
                  <a:pt x="178" y="275"/>
                </a:cubicBezTo>
                <a:cubicBezTo>
                  <a:pt x="178" y="229"/>
                  <a:pt x="140" y="190"/>
                  <a:pt x="93" y="190"/>
                </a:cubicBezTo>
                <a:cubicBezTo>
                  <a:pt x="92" y="190"/>
                  <a:pt x="92" y="190"/>
                  <a:pt x="92" y="190"/>
                </a:cubicBezTo>
                <a:cubicBezTo>
                  <a:pt x="87" y="190"/>
                  <a:pt x="67" y="192"/>
                  <a:pt x="47" y="209"/>
                </a:cubicBezTo>
                <a:cubicBezTo>
                  <a:pt x="45" y="211"/>
                  <a:pt x="42" y="213"/>
                  <a:pt x="40" y="215"/>
                </a:cubicBezTo>
                <a:cubicBezTo>
                  <a:pt x="33" y="222"/>
                  <a:pt x="24" y="230"/>
                  <a:pt x="19" y="230"/>
                </a:cubicBezTo>
                <a:cubicBezTo>
                  <a:pt x="17" y="230"/>
                  <a:pt x="8" y="227"/>
                  <a:pt x="1" y="193"/>
                </a:cubicBezTo>
                <a:cubicBezTo>
                  <a:pt x="0" y="190"/>
                  <a:pt x="0" y="188"/>
                  <a:pt x="0" y="186"/>
                </a:cubicBezTo>
                <a:cubicBezTo>
                  <a:pt x="0" y="0"/>
                  <a:pt x="0" y="0"/>
                  <a:pt x="0" y="0"/>
                </a:cubicBezTo>
                <a:cubicBezTo>
                  <a:pt x="177" y="0"/>
                  <a:pt x="177" y="0"/>
                  <a:pt x="177" y="0"/>
                </a:cubicBezTo>
                <a:cubicBezTo>
                  <a:pt x="180" y="0"/>
                  <a:pt x="183" y="1"/>
                  <a:pt x="186" y="1"/>
                </a:cubicBezTo>
                <a:cubicBezTo>
                  <a:pt x="257" y="18"/>
                  <a:pt x="223" y="42"/>
                  <a:pt x="206" y="61"/>
                </a:cubicBezTo>
                <a:cubicBezTo>
                  <a:pt x="189" y="82"/>
                  <a:pt x="190" y="102"/>
                  <a:pt x="190" y="102"/>
                </a:cubicBezTo>
                <a:cubicBezTo>
                  <a:pt x="190" y="144"/>
                  <a:pt x="224" y="179"/>
                  <a:pt x="266" y="179"/>
                </a:cubicBezTo>
                <a:cubicBezTo>
                  <a:pt x="309" y="179"/>
                  <a:pt x="343" y="144"/>
                  <a:pt x="343" y="102"/>
                </a:cubicBezTo>
                <a:cubicBezTo>
                  <a:pt x="343" y="102"/>
                  <a:pt x="344" y="82"/>
                  <a:pt x="327" y="61"/>
                </a:cubicBezTo>
                <a:cubicBezTo>
                  <a:pt x="310" y="42"/>
                  <a:pt x="276" y="18"/>
                  <a:pt x="347" y="1"/>
                </a:cubicBezTo>
                <a:cubicBezTo>
                  <a:pt x="350" y="1"/>
                  <a:pt x="353" y="0"/>
                  <a:pt x="356" y="0"/>
                </a:cubicBezTo>
                <a:cubicBezTo>
                  <a:pt x="542" y="0"/>
                  <a:pt x="542" y="0"/>
                  <a:pt x="542" y="0"/>
                </a:cubicBezTo>
                <a:cubicBezTo>
                  <a:pt x="542" y="186"/>
                  <a:pt x="542" y="186"/>
                  <a:pt x="542" y="186"/>
                </a:cubicBezTo>
                <a:cubicBezTo>
                  <a:pt x="542" y="189"/>
                  <a:pt x="542" y="192"/>
                  <a:pt x="543" y="194"/>
                </a:cubicBezTo>
                <a:cubicBezTo>
                  <a:pt x="550" y="228"/>
                  <a:pt x="559" y="238"/>
                  <a:pt x="569" y="238"/>
                </a:cubicBezTo>
                <a:cubicBezTo>
                  <a:pt x="580" y="238"/>
                  <a:pt x="592" y="224"/>
                  <a:pt x="603" y="215"/>
                </a:cubicBezTo>
                <a:cubicBezTo>
                  <a:pt x="620" y="200"/>
                  <a:pt x="638" y="199"/>
                  <a:pt x="642" y="199"/>
                </a:cubicBezTo>
                <a:cubicBezTo>
                  <a:pt x="643" y="199"/>
                  <a:pt x="643" y="199"/>
                  <a:pt x="643" y="199"/>
                </a:cubicBezTo>
                <a:cubicBezTo>
                  <a:pt x="686" y="199"/>
                  <a:pt x="720" y="233"/>
                  <a:pt x="720" y="275"/>
                </a:cubicBezTo>
                <a:close/>
              </a:path>
            </a:pathLst>
          </a:custGeom>
          <a:solidFill>
            <a:schemeClr val="accent1"/>
          </a:solidFill>
          <a:ln>
            <a:noFill/>
          </a:ln>
        </p:spPr>
        <p:txBody>
          <a:bodyPr vert="horz" wrap="square" lIns="68538" tIns="34269" rIns="68538" bIns="34269" numCol="1" anchor="t" anchorCtr="0" compatLnSpc="1"/>
          <a:lstStyle/>
          <a:p>
            <a:endParaRPr lang="ko-KR" altLang="en-US" sz="7495" dirty="0">
              <a:solidFill>
                <a:schemeClr val="bg1"/>
              </a:solidFill>
              <a:latin typeface="Lato Black"/>
              <a:cs typeface="Lato Black"/>
            </a:endParaRPr>
          </a:p>
        </p:txBody>
      </p:sp>
      <p:sp>
        <p:nvSpPr>
          <p:cNvPr id="18" name="矩形 17"/>
          <p:cNvSpPr/>
          <p:nvPr/>
        </p:nvSpPr>
        <p:spPr>
          <a:xfrm>
            <a:off x="4478021" y="1476063"/>
            <a:ext cx="4987345" cy="1599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nSpc>
                <a:spcPct val="150000"/>
              </a:lnSpc>
            </a:pPr>
            <a:r>
              <a:rPr lang="zh-CN" altLang="en-US" sz="1800" dirty="0" smtClean="0">
                <a:solidFill>
                  <a:schemeClr val="tx1"/>
                </a:solidFill>
                <a:ea typeface="幼圆" panose="02010509060101010101" pitchFamily="49" charset="-122"/>
              </a:rPr>
              <a:t>尝试在样例中显示和输出中使用</a:t>
            </a:r>
            <a:r>
              <a:rPr lang="zh-CN" altLang="en-US" sz="1800" dirty="0" smtClean="0">
                <a:solidFill>
                  <a:srgbClr val="FF0000"/>
                </a:solidFill>
                <a:ea typeface="幼圆" panose="02010509060101010101" pitchFamily="49" charset="-122"/>
              </a:rPr>
              <a:t>真实的数据</a:t>
            </a:r>
            <a:r>
              <a:rPr lang="zh-CN" altLang="en-US" sz="1800" dirty="0" smtClean="0">
                <a:solidFill>
                  <a:schemeClr val="tx1"/>
                </a:solidFill>
                <a:ea typeface="幼圆" panose="02010509060101010101" pitchFamily="49" charset="-122"/>
              </a:rPr>
              <a:t>，可以增强原型作为真实系统模型的有效性，但一定得确保原型评估人员清楚知道显示的输出内容是模拟而非实际数据。</a:t>
            </a:r>
            <a:endParaRPr lang="en-US" altLang="zh-CN" sz="1800" dirty="0" smtClean="0">
              <a:solidFill>
                <a:schemeClr val="tx1"/>
              </a:solidFill>
              <a:ea typeface="幼圆" panose="02010509060101010101" pitchFamily="49" charset="-122"/>
            </a:endParaRPr>
          </a:p>
        </p:txBody>
      </p:sp>
      <p:sp>
        <p:nvSpPr>
          <p:cNvPr id="19" name="KSO_Shape"/>
          <p:cNvSpPr/>
          <p:nvPr/>
        </p:nvSpPr>
        <p:spPr bwMode="auto">
          <a:xfrm flipH="1">
            <a:off x="3873899" y="1628272"/>
            <a:ext cx="451786" cy="1295384"/>
          </a:xfrm>
          <a:custGeom>
            <a:avLst/>
            <a:gdLst>
              <a:gd name="T0" fmla="*/ 2147483646 w 41"/>
              <a:gd name="T1" fmla="*/ 2147483646 h 281"/>
              <a:gd name="T2" fmla="*/ 2147483646 w 41"/>
              <a:gd name="T3" fmla="*/ 2147483646 h 281"/>
              <a:gd name="T4" fmla="*/ 0 w 41"/>
              <a:gd name="T5" fmla="*/ 0 h 281"/>
              <a:gd name="T6" fmla="*/ 2147483646 w 41"/>
              <a:gd name="T7" fmla="*/ 2147483646 h 281"/>
              <a:gd name="T8" fmla="*/ 2147483646 w 41"/>
              <a:gd name="T9" fmla="*/ 2147483646 h 281"/>
              <a:gd name="T10" fmla="*/ 2147483646 w 41"/>
              <a:gd name="T11" fmla="*/ 2147483646 h 281"/>
              <a:gd name="T12" fmla="*/ 2147483646 w 41"/>
              <a:gd name="T13" fmla="*/ 2147483646 h 281"/>
              <a:gd name="T14" fmla="*/ 2147483646 w 41"/>
              <a:gd name="T15" fmla="*/ 2147483646 h 281"/>
              <a:gd name="T16" fmla="*/ 2147483646 w 41"/>
              <a:gd name="T17" fmla="*/ 2147483646 h 281"/>
              <a:gd name="T18" fmla="*/ 2147483646 w 41"/>
              <a:gd name="T19" fmla="*/ 2147483646 h 281"/>
              <a:gd name="T20" fmla="*/ 2147483646 w 41"/>
              <a:gd name="T21" fmla="*/ 2147483646 h 281"/>
              <a:gd name="T22" fmla="*/ 2147483646 w 41"/>
              <a:gd name="T23" fmla="*/ 2147483646 h 281"/>
              <a:gd name="T24" fmla="*/ 2147483646 w 41"/>
              <a:gd name="T25" fmla="*/ 2147483646 h 281"/>
              <a:gd name="T26" fmla="*/ 0 w 41"/>
              <a:gd name="T27" fmla="*/ 2147483646 h 281"/>
              <a:gd name="T28" fmla="*/ 2147483646 w 41"/>
              <a:gd name="T29" fmla="*/ 2147483646 h 281"/>
              <a:gd name="T30" fmla="*/ 2147483646 w 41"/>
              <a:gd name="T31" fmla="*/ 2147483646 h 281"/>
              <a:gd name="T32" fmla="*/ 2147483646 w 41"/>
              <a:gd name="T33" fmla="*/ 2147483646 h 281"/>
              <a:gd name="T34" fmla="*/ 2147483646 w 41"/>
              <a:gd name="T35" fmla="*/ 2147483646 h 281"/>
              <a:gd name="T36" fmla="*/ 2147483646 w 41"/>
              <a:gd name="T37" fmla="*/ 2147483646 h 281"/>
              <a:gd name="T38" fmla="*/ 2147483646 w 41"/>
              <a:gd name="T39" fmla="*/ 2147483646 h 281"/>
              <a:gd name="T40" fmla="*/ 2147483646 w 41"/>
              <a:gd name="T41" fmla="*/ 2147483646 h 281"/>
              <a:gd name="T42" fmla="*/ 2147483646 w 41"/>
              <a:gd name="T43" fmla="*/ 2147483646 h 28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1" h="281">
                <a:moveTo>
                  <a:pt x="15" y="41"/>
                </a:moveTo>
                <a:cubicBezTo>
                  <a:pt x="15" y="29"/>
                  <a:pt x="13" y="19"/>
                  <a:pt x="11" y="13"/>
                </a:cubicBezTo>
                <a:cubicBezTo>
                  <a:pt x="9" y="7"/>
                  <a:pt x="5" y="2"/>
                  <a:pt x="0" y="0"/>
                </a:cubicBezTo>
                <a:cubicBezTo>
                  <a:pt x="10" y="0"/>
                  <a:pt x="17" y="3"/>
                  <a:pt x="21" y="9"/>
                </a:cubicBezTo>
                <a:cubicBezTo>
                  <a:pt x="25" y="14"/>
                  <a:pt x="27" y="27"/>
                  <a:pt x="27" y="45"/>
                </a:cubicBezTo>
                <a:cubicBezTo>
                  <a:pt x="27" y="103"/>
                  <a:pt x="27" y="103"/>
                  <a:pt x="27" y="103"/>
                </a:cubicBezTo>
                <a:cubicBezTo>
                  <a:pt x="27" y="114"/>
                  <a:pt x="28" y="122"/>
                  <a:pt x="30" y="128"/>
                </a:cubicBezTo>
                <a:cubicBezTo>
                  <a:pt x="32" y="134"/>
                  <a:pt x="35" y="138"/>
                  <a:pt x="41" y="141"/>
                </a:cubicBezTo>
                <a:cubicBezTo>
                  <a:pt x="35" y="143"/>
                  <a:pt x="31" y="147"/>
                  <a:pt x="30" y="153"/>
                </a:cubicBezTo>
                <a:cubicBezTo>
                  <a:pt x="28" y="158"/>
                  <a:pt x="27" y="167"/>
                  <a:pt x="27" y="179"/>
                </a:cubicBezTo>
                <a:cubicBezTo>
                  <a:pt x="27" y="232"/>
                  <a:pt x="27" y="232"/>
                  <a:pt x="27" y="232"/>
                </a:cubicBezTo>
                <a:cubicBezTo>
                  <a:pt x="27" y="245"/>
                  <a:pt x="26" y="255"/>
                  <a:pt x="25" y="262"/>
                </a:cubicBezTo>
                <a:cubicBezTo>
                  <a:pt x="23" y="269"/>
                  <a:pt x="20" y="274"/>
                  <a:pt x="16" y="277"/>
                </a:cubicBezTo>
                <a:cubicBezTo>
                  <a:pt x="12" y="279"/>
                  <a:pt x="7" y="281"/>
                  <a:pt x="0" y="281"/>
                </a:cubicBezTo>
                <a:cubicBezTo>
                  <a:pt x="5" y="279"/>
                  <a:pt x="9" y="274"/>
                  <a:pt x="11" y="268"/>
                </a:cubicBezTo>
                <a:cubicBezTo>
                  <a:pt x="13" y="261"/>
                  <a:pt x="15" y="252"/>
                  <a:pt x="15" y="240"/>
                </a:cubicBezTo>
                <a:cubicBezTo>
                  <a:pt x="15" y="186"/>
                  <a:pt x="15" y="186"/>
                  <a:pt x="15" y="186"/>
                </a:cubicBezTo>
                <a:cubicBezTo>
                  <a:pt x="15" y="172"/>
                  <a:pt x="15" y="162"/>
                  <a:pt x="17" y="155"/>
                </a:cubicBezTo>
                <a:cubicBezTo>
                  <a:pt x="19" y="148"/>
                  <a:pt x="23" y="144"/>
                  <a:pt x="29" y="141"/>
                </a:cubicBezTo>
                <a:cubicBezTo>
                  <a:pt x="23" y="138"/>
                  <a:pt x="19" y="133"/>
                  <a:pt x="17" y="127"/>
                </a:cubicBezTo>
                <a:cubicBezTo>
                  <a:pt x="15" y="121"/>
                  <a:pt x="15" y="111"/>
                  <a:pt x="15" y="98"/>
                </a:cubicBezTo>
                <a:lnTo>
                  <a:pt x="15" y="41"/>
                </a:lnTo>
                <a:close/>
              </a:path>
            </a:pathLst>
          </a:custGeom>
          <a:solidFill>
            <a:schemeClr val="tx1"/>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 name="星形: 五角 19"/>
          <p:cNvSpPr/>
          <p:nvPr/>
        </p:nvSpPr>
        <p:spPr>
          <a:xfrm>
            <a:off x="2972856" y="1974277"/>
            <a:ext cx="603376" cy="603375"/>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478021" y="4687421"/>
            <a:ext cx="4987345" cy="1599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nSpc>
                <a:spcPct val="150000"/>
              </a:lnSpc>
            </a:pPr>
            <a:r>
              <a:rPr lang="zh-CN" altLang="en-US" sz="1800" dirty="0" smtClean="0">
                <a:solidFill>
                  <a:schemeClr val="tx1"/>
                </a:solidFill>
                <a:ea typeface="幼圆" panose="02010509060101010101" pitchFamily="49" charset="-122"/>
              </a:rPr>
              <a:t>用户应该重点关注</a:t>
            </a:r>
            <a:r>
              <a:rPr lang="zh-CN" altLang="en-US" sz="1800" dirty="0" smtClean="0">
                <a:solidFill>
                  <a:srgbClr val="FF0000"/>
                </a:solidFill>
                <a:ea typeface="幼圆" panose="02010509060101010101" pitchFamily="49" charset="-122"/>
              </a:rPr>
              <a:t>概要性需求和工作流问题</a:t>
            </a:r>
            <a:r>
              <a:rPr lang="zh-CN" altLang="en-US" sz="1800" dirty="0" smtClean="0">
                <a:solidFill>
                  <a:schemeClr val="tx1"/>
                </a:solidFill>
                <a:ea typeface="幼圆" panose="02010509060101010101" pitchFamily="49" charset="-122"/>
              </a:rPr>
              <a:t>，不要被屏幕元素的确切外观所分散精力。</a:t>
            </a:r>
            <a:endParaRPr lang="en-US" altLang="zh-CN" sz="1800" dirty="0" smtClean="0">
              <a:solidFill>
                <a:schemeClr val="tx1"/>
              </a:solidFill>
              <a:ea typeface="幼圆" panose="02010509060101010101" pitchFamily="49" charset="-122"/>
            </a:endParaRPr>
          </a:p>
        </p:txBody>
      </p:sp>
      <p:sp>
        <p:nvSpPr>
          <p:cNvPr id="22" name="KSO_Shape"/>
          <p:cNvSpPr/>
          <p:nvPr/>
        </p:nvSpPr>
        <p:spPr bwMode="auto">
          <a:xfrm flipH="1">
            <a:off x="3873899" y="4839630"/>
            <a:ext cx="451786" cy="1295384"/>
          </a:xfrm>
          <a:custGeom>
            <a:avLst/>
            <a:gdLst>
              <a:gd name="T0" fmla="*/ 2147483646 w 41"/>
              <a:gd name="T1" fmla="*/ 2147483646 h 281"/>
              <a:gd name="T2" fmla="*/ 2147483646 w 41"/>
              <a:gd name="T3" fmla="*/ 2147483646 h 281"/>
              <a:gd name="T4" fmla="*/ 0 w 41"/>
              <a:gd name="T5" fmla="*/ 0 h 281"/>
              <a:gd name="T6" fmla="*/ 2147483646 w 41"/>
              <a:gd name="T7" fmla="*/ 2147483646 h 281"/>
              <a:gd name="T8" fmla="*/ 2147483646 w 41"/>
              <a:gd name="T9" fmla="*/ 2147483646 h 281"/>
              <a:gd name="T10" fmla="*/ 2147483646 w 41"/>
              <a:gd name="T11" fmla="*/ 2147483646 h 281"/>
              <a:gd name="T12" fmla="*/ 2147483646 w 41"/>
              <a:gd name="T13" fmla="*/ 2147483646 h 281"/>
              <a:gd name="T14" fmla="*/ 2147483646 w 41"/>
              <a:gd name="T15" fmla="*/ 2147483646 h 281"/>
              <a:gd name="T16" fmla="*/ 2147483646 w 41"/>
              <a:gd name="T17" fmla="*/ 2147483646 h 281"/>
              <a:gd name="T18" fmla="*/ 2147483646 w 41"/>
              <a:gd name="T19" fmla="*/ 2147483646 h 281"/>
              <a:gd name="T20" fmla="*/ 2147483646 w 41"/>
              <a:gd name="T21" fmla="*/ 2147483646 h 281"/>
              <a:gd name="T22" fmla="*/ 2147483646 w 41"/>
              <a:gd name="T23" fmla="*/ 2147483646 h 281"/>
              <a:gd name="T24" fmla="*/ 2147483646 w 41"/>
              <a:gd name="T25" fmla="*/ 2147483646 h 281"/>
              <a:gd name="T26" fmla="*/ 0 w 41"/>
              <a:gd name="T27" fmla="*/ 2147483646 h 281"/>
              <a:gd name="T28" fmla="*/ 2147483646 w 41"/>
              <a:gd name="T29" fmla="*/ 2147483646 h 281"/>
              <a:gd name="T30" fmla="*/ 2147483646 w 41"/>
              <a:gd name="T31" fmla="*/ 2147483646 h 281"/>
              <a:gd name="T32" fmla="*/ 2147483646 w 41"/>
              <a:gd name="T33" fmla="*/ 2147483646 h 281"/>
              <a:gd name="T34" fmla="*/ 2147483646 w 41"/>
              <a:gd name="T35" fmla="*/ 2147483646 h 281"/>
              <a:gd name="T36" fmla="*/ 2147483646 w 41"/>
              <a:gd name="T37" fmla="*/ 2147483646 h 281"/>
              <a:gd name="T38" fmla="*/ 2147483646 w 41"/>
              <a:gd name="T39" fmla="*/ 2147483646 h 281"/>
              <a:gd name="T40" fmla="*/ 2147483646 w 41"/>
              <a:gd name="T41" fmla="*/ 2147483646 h 281"/>
              <a:gd name="T42" fmla="*/ 2147483646 w 41"/>
              <a:gd name="T43" fmla="*/ 2147483646 h 28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1" h="281">
                <a:moveTo>
                  <a:pt x="15" y="41"/>
                </a:moveTo>
                <a:cubicBezTo>
                  <a:pt x="15" y="29"/>
                  <a:pt x="13" y="19"/>
                  <a:pt x="11" y="13"/>
                </a:cubicBezTo>
                <a:cubicBezTo>
                  <a:pt x="9" y="7"/>
                  <a:pt x="5" y="2"/>
                  <a:pt x="0" y="0"/>
                </a:cubicBezTo>
                <a:cubicBezTo>
                  <a:pt x="10" y="0"/>
                  <a:pt x="17" y="3"/>
                  <a:pt x="21" y="9"/>
                </a:cubicBezTo>
                <a:cubicBezTo>
                  <a:pt x="25" y="14"/>
                  <a:pt x="27" y="27"/>
                  <a:pt x="27" y="45"/>
                </a:cubicBezTo>
                <a:cubicBezTo>
                  <a:pt x="27" y="103"/>
                  <a:pt x="27" y="103"/>
                  <a:pt x="27" y="103"/>
                </a:cubicBezTo>
                <a:cubicBezTo>
                  <a:pt x="27" y="114"/>
                  <a:pt x="28" y="122"/>
                  <a:pt x="30" y="128"/>
                </a:cubicBezTo>
                <a:cubicBezTo>
                  <a:pt x="32" y="134"/>
                  <a:pt x="35" y="138"/>
                  <a:pt x="41" y="141"/>
                </a:cubicBezTo>
                <a:cubicBezTo>
                  <a:pt x="35" y="143"/>
                  <a:pt x="31" y="147"/>
                  <a:pt x="30" y="153"/>
                </a:cubicBezTo>
                <a:cubicBezTo>
                  <a:pt x="28" y="158"/>
                  <a:pt x="27" y="167"/>
                  <a:pt x="27" y="179"/>
                </a:cubicBezTo>
                <a:cubicBezTo>
                  <a:pt x="27" y="232"/>
                  <a:pt x="27" y="232"/>
                  <a:pt x="27" y="232"/>
                </a:cubicBezTo>
                <a:cubicBezTo>
                  <a:pt x="27" y="245"/>
                  <a:pt x="26" y="255"/>
                  <a:pt x="25" y="262"/>
                </a:cubicBezTo>
                <a:cubicBezTo>
                  <a:pt x="23" y="269"/>
                  <a:pt x="20" y="274"/>
                  <a:pt x="16" y="277"/>
                </a:cubicBezTo>
                <a:cubicBezTo>
                  <a:pt x="12" y="279"/>
                  <a:pt x="7" y="281"/>
                  <a:pt x="0" y="281"/>
                </a:cubicBezTo>
                <a:cubicBezTo>
                  <a:pt x="5" y="279"/>
                  <a:pt x="9" y="274"/>
                  <a:pt x="11" y="268"/>
                </a:cubicBezTo>
                <a:cubicBezTo>
                  <a:pt x="13" y="261"/>
                  <a:pt x="15" y="252"/>
                  <a:pt x="15" y="240"/>
                </a:cubicBezTo>
                <a:cubicBezTo>
                  <a:pt x="15" y="186"/>
                  <a:pt x="15" y="186"/>
                  <a:pt x="15" y="186"/>
                </a:cubicBezTo>
                <a:cubicBezTo>
                  <a:pt x="15" y="172"/>
                  <a:pt x="15" y="162"/>
                  <a:pt x="17" y="155"/>
                </a:cubicBezTo>
                <a:cubicBezTo>
                  <a:pt x="19" y="148"/>
                  <a:pt x="23" y="144"/>
                  <a:pt x="29" y="141"/>
                </a:cubicBezTo>
                <a:cubicBezTo>
                  <a:pt x="23" y="138"/>
                  <a:pt x="19" y="133"/>
                  <a:pt x="17" y="127"/>
                </a:cubicBezTo>
                <a:cubicBezTo>
                  <a:pt x="15" y="121"/>
                  <a:pt x="15" y="111"/>
                  <a:pt x="15" y="98"/>
                </a:cubicBezTo>
                <a:lnTo>
                  <a:pt x="15" y="41"/>
                </a:lnTo>
                <a:close/>
              </a:path>
            </a:pathLst>
          </a:custGeom>
          <a:solidFill>
            <a:schemeClr val="tx1"/>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3" name="星形: 五角 22"/>
          <p:cNvSpPr/>
          <p:nvPr/>
        </p:nvSpPr>
        <p:spPr>
          <a:xfrm>
            <a:off x="2972856" y="5185635"/>
            <a:ext cx="603376" cy="603375"/>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Picture 5" descr="E:\PRD\logoWhite.png"/>
          <p:cNvPicPr>
            <a:picLocks noChangeAspect="1" noChangeArrowheads="1"/>
          </p:cNvPicPr>
          <p:nvPr/>
        </p:nvPicPr>
        <p:blipFill>
          <a:blip r:embed="rId2" cstate="print"/>
          <a:srcRect/>
          <a:stretch>
            <a:fillRect/>
          </a:stretch>
        </p:blipFill>
        <p:spPr bwMode="auto">
          <a:xfrm>
            <a:off x="11577513" y="6241409"/>
            <a:ext cx="614487" cy="616591"/>
          </a:xfrm>
          <a:prstGeom prst="rect">
            <a:avLst/>
          </a:prstGeom>
          <a:noFill/>
        </p:spPr>
      </p:pic>
      <p:sp>
        <p:nvSpPr>
          <p:cNvPr id="13" name="矩形 12"/>
          <p:cNvSpPr/>
          <p:nvPr/>
        </p:nvSpPr>
        <p:spPr>
          <a:xfrm>
            <a:off x="1719442" y="3598877"/>
            <a:ext cx="713366" cy="6711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nSpc>
                <a:spcPct val="150000"/>
              </a:lnSpc>
            </a:pPr>
            <a:r>
              <a:rPr lang="en-US" altLang="zh-CN" sz="2000" b="1" dirty="0" smtClean="0">
                <a:solidFill>
                  <a:schemeClr val="tx1"/>
                </a:solidFill>
                <a:latin typeface="幼圆" panose="02010509060101010101" pitchFamily="49" charset="-122"/>
                <a:ea typeface="幼圆" panose="02010509060101010101" pitchFamily="49" charset="-122"/>
              </a:rPr>
              <a:t>Tips</a:t>
            </a:r>
            <a:endParaRPr lang="en-US" altLang="zh-CN" sz="2000" b="1" dirty="0">
              <a:solidFill>
                <a:schemeClr val="tx1"/>
              </a:solidFill>
              <a:latin typeface="幼圆" panose="02010509060101010101" pitchFamily="49" charset="-122"/>
              <a:ea typeface="幼圆" panose="02010509060101010101" pitchFamily="49" charset="-122"/>
            </a:endParaRPr>
          </a:p>
        </p:txBody>
      </p:sp>
      <p:sp>
        <p:nvSpPr>
          <p:cNvPr id="15" name="标题 3"/>
          <p:cNvSpPr>
            <a:spLocks noGrp="1"/>
          </p:cNvSpPr>
          <p:nvPr>
            <p:ph type="title"/>
          </p:nvPr>
        </p:nvSpPr>
        <p:spPr>
          <a:xfrm>
            <a:off x="649550" y="192772"/>
            <a:ext cx="6657261" cy="1007204"/>
          </a:xfrm>
        </p:spPr>
        <p:txBody>
          <a:bodyPr/>
          <a:lstStyle/>
          <a:p>
            <a:pPr>
              <a:defRPr/>
            </a:pPr>
            <a:r>
              <a:rPr lang="zh-CN" altLang="en-US" dirty="0" smtClean="0"/>
              <a:t>实物</a:t>
            </a:r>
            <a:r>
              <a:rPr lang="zh-CN" altLang="en-US" dirty="0" smtClean="0"/>
              <a:t>模型</a:t>
            </a:r>
            <a:r>
              <a:rPr lang="zh-CN" altLang="en-US" dirty="0" smtClean="0"/>
              <a:t>（水平模型）</a:t>
            </a:r>
            <a:endParaRPr lang="zh-CN" altLang="en-US" dirty="0"/>
          </a:p>
        </p:txBody>
      </p:sp>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p:cNvSpPr/>
          <p:nvPr/>
        </p:nvSpPr>
        <p:spPr>
          <a:xfrm>
            <a:off x="934793" y="1474072"/>
            <a:ext cx="10004451" cy="5262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342900" indent="-342900">
              <a:lnSpc>
                <a:spcPct val="150000"/>
              </a:lnSpc>
              <a:buFont typeface="+mj-lt"/>
              <a:buAutoNum type="arabicPeriod"/>
            </a:pPr>
            <a:endParaRPr lang="en-US" altLang="zh-CN" sz="1800" dirty="0">
              <a:solidFill>
                <a:schemeClr val="tx1"/>
              </a:solidFill>
              <a:latin typeface="幼圆" panose="02010509060101010101" pitchFamily="49" charset="-122"/>
              <a:ea typeface="幼圆" panose="02010509060101010101" pitchFamily="49" charset="-122"/>
            </a:endParaRPr>
          </a:p>
        </p:txBody>
      </p:sp>
      <p:pic>
        <p:nvPicPr>
          <p:cNvPr id="19" name="Picture 5" descr="E:\PRD\logoWhite.png"/>
          <p:cNvPicPr>
            <a:picLocks noChangeAspect="1" noChangeArrowheads="1"/>
          </p:cNvPicPr>
          <p:nvPr/>
        </p:nvPicPr>
        <p:blipFill>
          <a:blip r:embed="rId2" cstate="print"/>
          <a:srcRect/>
          <a:stretch>
            <a:fillRect/>
          </a:stretch>
        </p:blipFill>
        <p:spPr bwMode="auto">
          <a:xfrm>
            <a:off x="11577513" y="6241409"/>
            <a:ext cx="614487" cy="616591"/>
          </a:xfrm>
          <a:prstGeom prst="rect">
            <a:avLst/>
          </a:prstGeom>
          <a:noFill/>
        </p:spPr>
      </p:pic>
      <p:sp>
        <p:nvSpPr>
          <p:cNvPr id="22" name="标题 3"/>
          <p:cNvSpPr>
            <a:spLocks noGrp="1"/>
          </p:cNvSpPr>
          <p:nvPr>
            <p:ph type="title"/>
          </p:nvPr>
        </p:nvSpPr>
        <p:spPr>
          <a:xfrm>
            <a:off x="649550" y="192772"/>
            <a:ext cx="6657261" cy="1007204"/>
          </a:xfrm>
        </p:spPr>
        <p:txBody>
          <a:bodyPr/>
          <a:lstStyle/>
          <a:p>
            <a:pPr>
              <a:defRPr/>
            </a:pPr>
            <a:r>
              <a:rPr lang="zh-CN" altLang="en-US" dirty="0" smtClean="0"/>
              <a:t>概念</a:t>
            </a:r>
            <a:r>
              <a:rPr lang="zh-CN" altLang="en-US" dirty="0" smtClean="0"/>
              <a:t>证明（垂直模型）</a:t>
            </a:r>
            <a:endParaRPr lang="zh-CN" altLang="en-US" dirty="0"/>
          </a:p>
        </p:txBody>
      </p:sp>
      <p:sp>
        <p:nvSpPr>
          <p:cNvPr id="23" name="矩形 22"/>
          <p:cNvSpPr/>
          <p:nvPr/>
        </p:nvSpPr>
        <p:spPr>
          <a:xfrm>
            <a:off x="651535" y="956344"/>
            <a:ext cx="8484076" cy="51466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nSpc>
                <a:spcPct val="150000"/>
              </a:lnSpc>
              <a:buFont typeface="Wingdings" panose="05000000000000000000" pitchFamily="2" charset="2"/>
              <a:buChar char="Ø"/>
            </a:pPr>
            <a:r>
              <a:rPr lang="zh-CN" altLang="en-US" sz="2000" dirty="0" smtClean="0">
                <a:solidFill>
                  <a:schemeClr val="tx1"/>
                </a:solidFill>
                <a:ea typeface="幼圆" panose="02010509060101010101" pitchFamily="49" charset="-122"/>
              </a:rPr>
              <a:t>在</a:t>
            </a:r>
            <a:r>
              <a:rPr lang="zh-CN" altLang="en-US" sz="2000" dirty="0" smtClean="0">
                <a:solidFill>
                  <a:schemeClr val="tx1"/>
                </a:solidFill>
                <a:ea typeface="幼圆" panose="02010509060101010101" pitchFamily="49" charset="-122"/>
              </a:rPr>
              <a:t>所有技术服务层次上从用户界面实现一部分应用功能。</a:t>
            </a:r>
            <a:endParaRPr lang="en-US" altLang="zh-CN" sz="2000" dirty="0" smtClean="0">
              <a:solidFill>
                <a:schemeClr val="tx1"/>
              </a:solidFill>
              <a:ea typeface="幼圆" panose="02010509060101010101" pitchFamily="49" charset="-122"/>
            </a:endParaRPr>
          </a:p>
          <a:p>
            <a:pPr>
              <a:lnSpc>
                <a:spcPct val="150000"/>
              </a:lnSpc>
              <a:buFont typeface="Wingdings" panose="05000000000000000000" pitchFamily="2" charset="2"/>
              <a:buChar char="Ø"/>
            </a:pPr>
            <a:r>
              <a:rPr lang="zh-CN" altLang="en-US" sz="2000" dirty="0" smtClean="0">
                <a:solidFill>
                  <a:schemeClr val="tx1"/>
                </a:solidFill>
                <a:ea typeface="幼圆" panose="02010509060101010101" pitchFamily="49" charset="-122"/>
              </a:rPr>
              <a:t>运作方式与真实系统相似，因为触及实现得到所有层次。</a:t>
            </a:r>
            <a:endParaRPr lang="en-US" altLang="zh-CN" sz="2000" dirty="0" smtClean="0">
              <a:solidFill>
                <a:schemeClr val="tx1"/>
              </a:solidFill>
              <a:ea typeface="幼圆" panose="02010509060101010101" pitchFamily="49" charset="-122"/>
            </a:endParaRPr>
          </a:p>
          <a:p>
            <a:pPr>
              <a:lnSpc>
                <a:spcPct val="150000"/>
              </a:lnSpc>
              <a:buFont typeface="Wingdings" panose="05000000000000000000" pitchFamily="2" charset="2"/>
              <a:buChar char="Ø"/>
            </a:pPr>
            <a:r>
              <a:rPr lang="zh-CN" altLang="en-US" sz="2000" dirty="0" smtClean="0">
                <a:solidFill>
                  <a:schemeClr val="tx1"/>
                </a:solidFill>
                <a:ea typeface="幼圆" panose="02010509060101010101" pitchFamily="49" charset="-122"/>
              </a:rPr>
              <a:t>敏捷开发项目有时也将概念证明称为</a:t>
            </a:r>
            <a:r>
              <a:rPr lang="en-US" altLang="zh-CN" sz="2000" dirty="0" smtClean="0">
                <a:solidFill>
                  <a:schemeClr val="tx1"/>
                </a:solidFill>
                <a:ea typeface="幼圆" panose="02010509060101010101" pitchFamily="49" charset="-122"/>
              </a:rPr>
              <a:t>spike</a:t>
            </a:r>
            <a:r>
              <a:rPr lang="zh-CN" altLang="en-US" sz="2000" dirty="0" smtClean="0">
                <a:solidFill>
                  <a:schemeClr val="tx1"/>
                </a:solidFill>
                <a:ea typeface="幼圆" panose="02010509060101010101" pitchFamily="49" charset="-122"/>
              </a:rPr>
              <a:t>。</a:t>
            </a:r>
            <a:endParaRPr lang="en-US" altLang="zh-CN" sz="2000" dirty="0" smtClean="0">
              <a:solidFill>
                <a:schemeClr val="tx1"/>
              </a:solidFill>
              <a:ea typeface="幼圆" panose="02010509060101010101" pitchFamily="49" charset="-122"/>
            </a:endParaRPr>
          </a:p>
        </p:txBody>
      </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7"/>
          <p:cNvSpPr/>
          <p:nvPr/>
        </p:nvSpPr>
        <p:spPr bwMode="auto">
          <a:xfrm rot="18900000">
            <a:off x="1119301" y="2213505"/>
            <a:ext cx="2709642" cy="2543083"/>
          </a:xfrm>
          <a:custGeom>
            <a:avLst/>
            <a:gdLst>
              <a:gd name="T0" fmla="*/ 720 w 720"/>
              <a:gd name="T1" fmla="*/ 275 h 720"/>
              <a:gd name="T2" fmla="*/ 643 w 720"/>
              <a:gd name="T3" fmla="*/ 352 h 720"/>
              <a:gd name="T4" fmla="*/ 643 w 720"/>
              <a:gd name="T5" fmla="*/ 352 h 720"/>
              <a:gd name="T6" fmla="*/ 603 w 720"/>
              <a:gd name="T7" fmla="*/ 336 h 720"/>
              <a:gd name="T8" fmla="*/ 569 w 720"/>
              <a:gd name="T9" fmla="*/ 313 h 720"/>
              <a:gd name="T10" fmla="*/ 543 w 720"/>
              <a:gd name="T11" fmla="*/ 356 h 720"/>
              <a:gd name="T12" fmla="*/ 542 w 720"/>
              <a:gd name="T13" fmla="*/ 365 h 720"/>
              <a:gd name="T14" fmla="*/ 542 w 720"/>
              <a:gd name="T15" fmla="*/ 542 h 720"/>
              <a:gd name="T16" fmla="*/ 542 w 720"/>
              <a:gd name="T17" fmla="*/ 542 h 720"/>
              <a:gd name="T18" fmla="*/ 356 w 720"/>
              <a:gd name="T19" fmla="*/ 542 h 720"/>
              <a:gd name="T20" fmla="*/ 345 w 720"/>
              <a:gd name="T21" fmla="*/ 543 h 720"/>
              <a:gd name="T22" fmla="*/ 296 w 720"/>
              <a:gd name="T23" fmla="*/ 572 h 720"/>
              <a:gd name="T24" fmla="*/ 314 w 720"/>
              <a:gd name="T25" fmla="*/ 610 h 720"/>
              <a:gd name="T26" fmla="*/ 320 w 720"/>
              <a:gd name="T27" fmla="*/ 617 h 720"/>
              <a:gd name="T28" fmla="*/ 335 w 720"/>
              <a:gd name="T29" fmla="*/ 652 h 720"/>
              <a:gd name="T30" fmla="*/ 266 w 720"/>
              <a:gd name="T31" fmla="*/ 720 h 720"/>
              <a:gd name="T32" fmla="*/ 198 w 720"/>
              <a:gd name="T33" fmla="*/ 652 h 720"/>
              <a:gd name="T34" fmla="*/ 198 w 720"/>
              <a:gd name="T35" fmla="*/ 652 h 720"/>
              <a:gd name="T36" fmla="*/ 212 w 720"/>
              <a:gd name="T37" fmla="*/ 617 h 720"/>
              <a:gd name="T38" fmla="*/ 219 w 720"/>
              <a:gd name="T39" fmla="*/ 610 h 720"/>
              <a:gd name="T40" fmla="*/ 237 w 720"/>
              <a:gd name="T41" fmla="*/ 572 h 720"/>
              <a:gd name="T42" fmla="*/ 187 w 720"/>
              <a:gd name="T43" fmla="*/ 543 h 720"/>
              <a:gd name="T44" fmla="*/ 177 w 720"/>
              <a:gd name="T45" fmla="*/ 542 h 720"/>
              <a:gd name="T46" fmla="*/ 0 w 720"/>
              <a:gd name="T47" fmla="*/ 542 h 720"/>
              <a:gd name="T48" fmla="*/ 0 w 720"/>
              <a:gd name="T49" fmla="*/ 365 h 720"/>
              <a:gd name="T50" fmla="*/ 1 w 720"/>
              <a:gd name="T51" fmla="*/ 358 h 720"/>
              <a:gd name="T52" fmla="*/ 19 w 720"/>
              <a:gd name="T53" fmla="*/ 321 h 720"/>
              <a:gd name="T54" fmla="*/ 40 w 720"/>
              <a:gd name="T55" fmla="*/ 335 h 720"/>
              <a:gd name="T56" fmla="*/ 47 w 720"/>
              <a:gd name="T57" fmla="*/ 342 h 720"/>
              <a:gd name="T58" fmla="*/ 92 w 720"/>
              <a:gd name="T59" fmla="*/ 360 h 720"/>
              <a:gd name="T60" fmla="*/ 93 w 720"/>
              <a:gd name="T61" fmla="*/ 360 h 720"/>
              <a:gd name="T62" fmla="*/ 178 w 720"/>
              <a:gd name="T63" fmla="*/ 275 h 720"/>
              <a:gd name="T64" fmla="*/ 93 w 720"/>
              <a:gd name="T65" fmla="*/ 190 h 720"/>
              <a:gd name="T66" fmla="*/ 92 w 720"/>
              <a:gd name="T67" fmla="*/ 190 h 720"/>
              <a:gd name="T68" fmla="*/ 47 w 720"/>
              <a:gd name="T69" fmla="*/ 209 h 720"/>
              <a:gd name="T70" fmla="*/ 40 w 720"/>
              <a:gd name="T71" fmla="*/ 215 h 720"/>
              <a:gd name="T72" fmla="*/ 19 w 720"/>
              <a:gd name="T73" fmla="*/ 230 h 720"/>
              <a:gd name="T74" fmla="*/ 1 w 720"/>
              <a:gd name="T75" fmla="*/ 193 h 720"/>
              <a:gd name="T76" fmla="*/ 0 w 720"/>
              <a:gd name="T77" fmla="*/ 186 h 720"/>
              <a:gd name="T78" fmla="*/ 0 w 720"/>
              <a:gd name="T79" fmla="*/ 0 h 720"/>
              <a:gd name="T80" fmla="*/ 177 w 720"/>
              <a:gd name="T81" fmla="*/ 0 h 720"/>
              <a:gd name="T82" fmla="*/ 186 w 720"/>
              <a:gd name="T83" fmla="*/ 1 h 720"/>
              <a:gd name="T84" fmla="*/ 206 w 720"/>
              <a:gd name="T85" fmla="*/ 61 h 720"/>
              <a:gd name="T86" fmla="*/ 190 w 720"/>
              <a:gd name="T87" fmla="*/ 102 h 720"/>
              <a:gd name="T88" fmla="*/ 266 w 720"/>
              <a:gd name="T89" fmla="*/ 179 h 720"/>
              <a:gd name="T90" fmla="*/ 343 w 720"/>
              <a:gd name="T91" fmla="*/ 102 h 720"/>
              <a:gd name="T92" fmla="*/ 327 w 720"/>
              <a:gd name="T93" fmla="*/ 61 h 720"/>
              <a:gd name="T94" fmla="*/ 347 w 720"/>
              <a:gd name="T95" fmla="*/ 1 h 720"/>
              <a:gd name="T96" fmla="*/ 356 w 720"/>
              <a:gd name="T97" fmla="*/ 0 h 720"/>
              <a:gd name="T98" fmla="*/ 542 w 720"/>
              <a:gd name="T99" fmla="*/ 0 h 720"/>
              <a:gd name="T100" fmla="*/ 542 w 720"/>
              <a:gd name="T101" fmla="*/ 186 h 720"/>
              <a:gd name="T102" fmla="*/ 543 w 720"/>
              <a:gd name="T103" fmla="*/ 194 h 720"/>
              <a:gd name="T104" fmla="*/ 569 w 720"/>
              <a:gd name="T105" fmla="*/ 238 h 720"/>
              <a:gd name="T106" fmla="*/ 603 w 720"/>
              <a:gd name="T107" fmla="*/ 215 h 720"/>
              <a:gd name="T108" fmla="*/ 642 w 720"/>
              <a:gd name="T109" fmla="*/ 199 h 720"/>
              <a:gd name="T110" fmla="*/ 643 w 720"/>
              <a:gd name="T111" fmla="*/ 199 h 720"/>
              <a:gd name="T112" fmla="*/ 720 w 720"/>
              <a:gd name="T113" fmla="*/ 275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0" h="720">
                <a:moveTo>
                  <a:pt x="720" y="275"/>
                </a:moveTo>
                <a:cubicBezTo>
                  <a:pt x="720" y="318"/>
                  <a:pt x="686" y="352"/>
                  <a:pt x="643" y="352"/>
                </a:cubicBezTo>
                <a:cubicBezTo>
                  <a:pt x="643" y="352"/>
                  <a:pt x="643" y="352"/>
                  <a:pt x="643" y="352"/>
                </a:cubicBezTo>
                <a:cubicBezTo>
                  <a:pt x="639" y="352"/>
                  <a:pt x="621" y="351"/>
                  <a:pt x="603" y="336"/>
                </a:cubicBezTo>
                <a:cubicBezTo>
                  <a:pt x="592" y="327"/>
                  <a:pt x="580" y="313"/>
                  <a:pt x="569" y="313"/>
                </a:cubicBezTo>
                <a:cubicBezTo>
                  <a:pt x="559" y="313"/>
                  <a:pt x="550" y="323"/>
                  <a:pt x="543" y="356"/>
                </a:cubicBezTo>
                <a:cubicBezTo>
                  <a:pt x="542" y="359"/>
                  <a:pt x="542" y="362"/>
                  <a:pt x="542" y="365"/>
                </a:cubicBezTo>
                <a:cubicBezTo>
                  <a:pt x="542" y="542"/>
                  <a:pt x="542" y="542"/>
                  <a:pt x="542" y="542"/>
                </a:cubicBezTo>
                <a:cubicBezTo>
                  <a:pt x="542" y="542"/>
                  <a:pt x="542" y="542"/>
                  <a:pt x="542" y="542"/>
                </a:cubicBezTo>
                <a:cubicBezTo>
                  <a:pt x="356" y="542"/>
                  <a:pt x="356" y="542"/>
                  <a:pt x="356" y="542"/>
                </a:cubicBezTo>
                <a:cubicBezTo>
                  <a:pt x="352" y="542"/>
                  <a:pt x="349" y="543"/>
                  <a:pt x="345" y="543"/>
                </a:cubicBezTo>
                <a:cubicBezTo>
                  <a:pt x="315" y="550"/>
                  <a:pt x="300" y="559"/>
                  <a:pt x="296" y="572"/>
                </a:cubicBezTo>
                <a:cubicBezTo>
                  <a:pt x="292" y="586"/>
                  <a:pt x="304" y="599"/>
                  <a:pt x="314" y="610"/>
                </a:cubicBezTo>
                <a:cubicBezTo>
                  <a:pt x="316" y="613"/>
                  <a:pt x="318" y="615"/>
                  <a:pt x="320" y="617"/>
                </a:cubicBezTo>
                <a:cubicBezTo>
                  <a:pt x="335" y="634"/>
                  <a:pt x="335" y="651"/>
                  <a:pt x="335" y="652"/>
                </a:cubicBezTo>
                <a:cubicBezTo>
                  <a:pt x="335" y="690"/>
                  <a:pt x="304" y="720"/>
                  <a:pt x="266" y="720"/>
                </a:cubicBezTo>
                <a:cubicBezTo>
                  <a:pt x="229" y="720"/>
                  <a:pt x="198" y="690"/>
                  <a:pt x="198" y="652"/>
                </a:cubicBezTo>
                <a:cubicBezTo>
                  <a:pt x="198" y="652"/>
                  <a:pt x="198" y="652"/>
                  <a:pt x="198" y="652"/>
                </a:cubicBezTo>
                <a:cubicBezTo>
                  <a:pt x="198" y="651"/>
                  <a:pt x="197" y="634"/>
                  <a:pt x="212" y="617"/>
                </a:cubicBezTo>
                <a:cubicBezTo>
                  <a:pt x="214" y="615"/>
                  <a:pt x="216" y="613"/>
                  <a:pt x="219" y="610"/>
                </a:cubicBezTo>
                <a:cubicBezTo>
                  <a:pt x="229" y="599"/>
                  <a:pt x="241" y="586"/>
                  <a:pt x="237" y="572"/>
                </a:cubicBezTo>
                <a:cubicBezTo>
                  <a:pt x="233" y="559"/>
                  <a:pt x="217" y="550"/>
                  <a:pt x="187" y="543"/>
                </a:cubicBezTo>
                <a:cubicBezTo>
                  <a:pt x="184" y="543"/>
                  <a:pt x="180" y="542"/>
                  <a:pt x="177" y="542"/>
                </a:cubicBezTo>
                <a:cubicBezTo>
                  <a:pt x="0" y="542"/>
                  <a:pt x="0" y="542"/>
                  <a:pt x="0" y="542"/>
                </a:cubicBezTo>
                <a:cubicBezTo>
                  <a:pt x="0" y="365"/>
                  <a:pt x="0" y="365"/>
                  <a:pt x="0" y="365"/>
                </a:cubicBezTo>
                <a:cubicBezTo>
                  <a:pt x="0" y="363"/>
                  <a:pt x="0" y="360"/>
                  <a:pt x="1" y="358"/>
                </a:cubicBezTo>
                <a:cubicBezTo>
                  <a:pt x="8" y="324"/>
                  <a:pt x="17" y="321"/>
                  <a:pt x="19" y="321"/>
                </a:cubicBezTo>
                <a:cubicBezTo>
                  <a:pt x="24" y="321"/>
                  <a:pt x="33" y="329"/>
                  <a:pt x="40" y="335"/>
                </a:cubicBezTo>
                <a:cubicBezTo>
                  <a:pt x="42" y="338"/>
                  <a:pt x="45" y="340"/>
                  <a:pt x="47" y="342"/>
                </a:cubicBezTo>
                <a:cubicBezTo>
                  <a:pt x="67" y="359"/>
                  <a:pt x="87" y="360"/>
                  <a:pt x="92" y="360"/>
                </a:cubicBezTo>
                <a:cubicBezTo>
                  <a:pt x="93" y="360"/>
                  <a:pt x="93" y="360"/>
                  <a:pt x="93" y="360"/>
                </a:cubicBezTo>
                <a:cubicBezTo>
                  <a:pt x="140" y="360"/>
                  <a:pt x="178" y="322"/>
                  <a:pt x="178" y="275"/>
                </a:cubicBezTo>
                <a:cubicBezTo>
                  <a:pt x="178" y="229"/>
                  <a:pt x="140" y="190"/>
                  <a:pt x="93" y="190"/>
                </a:cubicBezTo>
                <a:cubicBezTo>
                  <a:pt x="92" y="190"/>
                  <a:pt x="92" y="190"/>
                  <a:pt x="92" y="190"/>
                </a:cubicBezTo>
                <a:cubicBezTo>
                  <a:pt x="87" y="190"/>
                  <a:pt x="67" y="192"/>
                  <a:pt x="47" y="209"/>
                </a:cubicBezTo>
                <a:cubicBezTo>
                  <a:pt x="45" y="211"/>
                  <a:pt x="42" y="213"/>
                  <a:pt x="40" y="215"/>
                </a:cubicBezTo>
                <a:cubicBezTo>
                  <a:pt x="33" y="222"/>
                  <a:pt x="24" y="230"/>
                  <a:pt x="19" y="230"/>
                </a:cubicBezTo>
                <a:cubicBezTo>
                  <a:pt x="17" y="230"/>
                  <a:pt x="8" y="227"/>
                  <a:pt x="1" y="193"/>
                </a:cubicBezTo>
                <a:cubicBezTo>
                  <a:pt x="0" y="190"/>
                  <a:pt x="0" y="188"/>
                  <a:pt x="0" y="186"/>
                </a:cubicBezTo>
                <a:cubicBezTo>
                  <a:pt x="0" y="0"/>
                  <a:pt x="0" y="0"/>
                  <a:pt x="0" y="0"/>
                </a:cubicBezTo>
                <a:cubicBezTo>
                  <a:pt x="177" y="0"/>
                  <a:pt x="177" y="0"/>
                  <a:pt x="177" y="0"/>
                </a:cubicBezTo>
                <a:cubicBezTo>
                  <a:pt x="180" y="0"/>
                  <a:pt x="183" y="1"/>
                  <a:pt x="186" y="1"/>
                </a:cubicBezTo>
                <a:cubicBezTo>
                  <a:pt x="257" y="18"/>
                  <a:pt x="223" y="42"/>
                  <a:pt x="206" y="61"/>
                </a:cubicBezTo>
                <a:cubicBezTo>
                  <a:pt x="189" y="82"/>
                  <a:pt x="190" y="102"/>
                  <a:pt x="190" y="102"/>
                </a:cubicBezTo>
                <a:cubicBezTo>
                  <a:pt x="190" y="144"/>
                  <a:pt x="224" y="179"/>
                  <a:pt x="266" y="179"/>
                </a:cubicBezTo>
                <a:cubicBezTo>
                  <a:pt x="309" y="179"/>
                  <a:pt x="343" y="144"/>
                  <a:pt x="343" y="102"/>
                </a:cubicBezTo>
                <a:cubicBezTo>
                  <a:pt x="343" y="102"/>
                  <a:pt x="344" y="82"/>
                  <a:pt x="327" y="61"/>
                </a:cubicBezTo>
                <a:cubicBezTo>
                  <a:pt x="310" y="42"/>
                  <a:pt x="276" y="18"/>
                  <a:pt x="347" y="1"/>
                </a:cubicBezTo>
                <a:cubicBezTo>
                  <a:pt x="350" y="1"/>
                  <a:pt x="353" y="0"/>
                  <a:pt x="356" y="0"/>
                </a:cubicBezTo>
                <a:cubicBezTo>
                  <a:pt x="542" y="0"/>
                  <a:pt x="542" y="0"/>
                  <a:pt x="542" y="0"/>
                </a:cubicBezTo>
                <a:cubicBezTo>
                  <a:pt x="542" y="186"/>
                  <a:pt x="542" y="186"/>
                  <a:pt x="542" y="186"/>
                </a:cubicBezTo>
                <a:cubicBezTo>
                  <a:pt x="542" y="189"/>
                  <a:pt x="542" y="192"/>
                  <a:pt x="543" y="194"/>
                </a:cubicBezTo>
                <a:cubicBezTo>
                  <a:pt x="550" y="228"/>
                  <a:pt x="559" y="238"/>
                  <a:pt x="569" y="238"/>
                </a:cubicBezTo>
                <a:cubicBezTo>
                  <a:pt x="580" y="238"/>
                  <a:pt x="592" y="224"/>
                  <a:pt x="603" y="215"/>
                </a:cubicBezTo>
                <a:cubicBezTo>
                  <a:pt x="620" y="200"/>
                  <a:pt x="638" y="199"/>
                  <a:pt x="642" y="199"/>
                </a:cubicBezTo>
                <a:cubicBezTo>
                  <a:pt x="643" y="199"/>
                  <a:pt x="643" y="199"/>
                  <a:pt x="643" y="199"/>
                </a:cubicBezTo>
                <a:cubicBezTo>
                  <a:pt x="686" y="199"/>
                  <a:pt x="720" y="233"/>
                  <a:pt x="720" y="275"/>
                </a:cubicBezTo>
                <a:close/>
              </a:path>
            </a:pathLst>
          </a:custGeom>
          <a:solidFill>
            <a:schemeClr val="accent1"/>
          </a:solidFill>
          <a:ln>
            <a:noFill/>
          </a:ln>
        </p:spPr>
        <p:txBody>
          <a:bodyPr vert="horz" wrap="square" lIns="68538" tIns="34269" rIns="68538" bIns="34269" numCol="1" anchor="t" anchorCtr="0" compatLnSpc="1"/>
          <a:lstStyle/>
          <a:p>
            <a:endParaRPr lang="ko-KR" altLang="en-US" sz="7495" dirty="0">
              <a:solidFill>
                <a:schemeClr val="bg1"/>
              </a:solidFill>
              <a:latin typeface="Lato Black"/>
              <a:cs typeface="Lato Black"/>
            </a:endParaRPr>
          </a:p>
        </p:txBody>
      </p:sp>
      <p:sp>
        <p:nvSpPr>
          <p:cNvPr id="19" name="KSO_Shape"/>
          <p:cNvSpPr/>
          <p:nvPr/>
        </p:nvSpPr>
        <p:spPr bwMode="auto">
          <a:xfrm flipH="1">
            <a:off x="3722895" y="2348915"/>
            <a:ext cx="370932" cy="2185425"/>
          </a:xfrm>
          <a:custGeom>
            <a:avLst/>
            <a:gdLst>
              <a:gd name="T0" fmla="*/ 2147483646 w 41"/>
              <a:gd name="T1" fmla="*/ 2147483646 h 281"/>
              <a:gd name="T2" fmla="*/ 2147483646 w 41"/>
              <a:gd name="T3" fmla="*/ 2147483646 h 281"/>
              <a:gd name="T4" fmla="*/ 0 w 41"/>
              <a:gd name="T5" fmla="*/ 0 h 281"/>
              <a:gd name="T6" fmla="*/ 2147483646 w 41"/>
              <a:gd name="T7" fmla="*/ 2147483646 h 281"/>
              <a:gd name="T8" fmla="*/ 2147483646 w 41"/>
              <a:gd name="T9" fmla="*/ 2147483646 h 281"/>
              <a:gd name="T10" fmla="*/ 2147483646 w 41"/>
              <a:gd name="T11" fmla="*/ 2147483646 h 281"/>
              <a:gd name="T12" fmla="*/ 2147483646 w 41"/>
              <a:gd name="T13" fmla="*/ 2147483646 h 281"/>
              <a:gd name="T14" fmla="*/ 2147483646 w 41"/>
              <a:gd name="T15" fmla="*/ 2147483646 h 281"/>
              <a:gd name="T16" fmla="*/ 2147483646 w 41"/>
              <a:gd name="T17" fmla="*/ 2147483646 h 281"/>
              <a:gd name="T18" fmla="*/ 2147483646 w 41"/>
              <a:gd name="T19" fmla="*/ 2147483646 h 281"/>
              <a:gd name="T20" fmla="*/ 2147483646 w 41"/>
              <a:gd name="T21" fmla="*/ 2147483646 h 281"/>
              <a:gd name="T22" fmla="*/ 2147483646 w 41"/>
              <a:gd name="T23" fmla="*/ 2147483646 h 281"/>
              <a:gd name="T24" fmla="*/ 2147483646 w 41"/>
              <a:gd name="T25" fmla="*/ 2147483646 h 281"/>
              <a:gd name="T26" fmla="*/ 0 w 41"/>
              <a:gd name="T27" fmla="*/ 2147483646 h 281"/>
              <a:gd name="T28" fmla="*/ 2147483646 w 41"/>
              <a:gd name="T29" fmla="*/ 2147483646 h 281"/>
              <a:gd name="T30" fmla="*/ 2147483646 w 41"/>
              <a:gd name="T31" fmla="*/ 2147483646 h 281"/>
              <a:gd name="T32" fmla="*/ 2147483646 w 41"/>
              <a:gd name="T33" fmla="*/ 2147483646 h 281"/>
              <a:gd name="T34" fmla="*/ 2147483646 w 41"/>
              <a:gd name="T35" fmla="*/ 2147483646 h 281"/>
              <a:gd name="T36" fmla="*/ 2147483646 w 41"/>
              <a:gd name="T37" fmla="*/ 2147483646 h 281"/>
              <a:gd name="T38" fmla="*/ 2147483646 w 41"/>
              <a:gd name="T39" fmla="*/ 2147483646 h 281"/>
              <a:gd name="T40" fmla="*/ 2147483646 w 41"/>
              <a:gd name="T41" fmla="*/ 2147483646 h 281"/>
              <a:gd name="T42" fmla="*/ 2147483646 w 41"/>
              <a:gd name="T43" fmla="*/ 2147483646 h 28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1" h="281">
                <a:moveTo>
                  <a:pt x="15" y="41"/>
                </a:moveTo>
                <a:cubicBezTo>
                  <a:pt x="15" y="29"/>
                  <a:pt x="13" y="19"/>
                  <a:pt x="11" y="13"/>
                </a:cubicBezTo>
                <a:cubicBezTo>
                  <a:pt x="9" y="7"/>
                  <a:pt x="5" y="2"/>
                  <a:pt x="0" y="0"/>
                </a:cubicBezTo>
                <a:cubicBezTo>
                  <a:pt x="10" y="0"/>
                  <a:pt x="17" y="3"/>
                  <a:pt x="21" y="9"/>
                </a:cubicBezTo>
                <a:cubicBezTo>
                  <a:pt x="25" y="14"/>
                  <a:pt x="27" y="27"/>
                  <a:pt x="27" y="45"/>
                </a:cubicBezTo>
                <a:cubicBezTo>
                  <a:pt x="27" y="103"/>
                  <a:pt x="27" y="103"/>
                  <a:pt x="27" y="103"/>
                </a:cubicBezTo>
                <a:cubicBezTo>
                  <a:pt x="27" y="114"/>
                  <a:pt x="28" y="122"/>
                  <a:pt x="30" y="128"/>
                </a:cubicBezTo>
                <a:cubicBezTo>
                  <a:pt x="32" y="134"/>
                  <a:pt x="35" y="138"/>
                  <a:pt x="41" y="141"/>
                </a:cubicBezTo>
                <a:cubicBezTo>
                  <a:pt x="35" y="143"/>
                  <a:pt x="31" y="147"/>
                  <a:pt x="30" y="153"/>
                </a:cubicBezTo>
                <a:cubicBezTo>
                  <a:pt x="28" y="158"/>
                  <a:pt x="27" y="167"/>
                  <a:pt x="27" y="179"/>
                </a:cubicBezTo>
                <a:cubicBezTo>
                  <a:pt x="27" y="232"/>
                  <a:pt x="27" y="232"/>
                  <a:pt x="27" y="232"/>
                </a:cubicBezTo>
                <a:cubicBezTo>
                  <a:pt x="27" y="245"/>
                  <a:pt x="26" y="255"/>
                  <a:pt x="25" y="262"/>
                </a:cubicBezTo>
                <a:cubicBezTo>
                  <a:pt x="23" y="269"/>
                  <a:pt x="20" y="274"/>
                  <a:pt x="16" y="277"/>
                </a:cubicBezTo>
                <a:cubicBezTo>
                  <a:pt x="12" y="279"/>
                  <a:pt x="7" y="281"/>
                  <a:pt x="0" y="281"/>
                </a:cubicBezTo>
                <a:cubicBezTo>
                  <a:pt x="5" y="279"/>
                  <a:pt x="9" y="274"/>
                  <a:pt x="11" y="268"/>
                </a:cubicBezTo>
                <a:cubicBezTo>
                  <a:pt x="13" y="261"/>
                  <a:pt x="15" y="252"/>
                  <a:pt x="15" y="240"/>
                </a:cubicBezTo>
                <a:cubicBezTo>
                  <a:pt x="15" y="186"/>
                  <a:pt x="15" y="186"/>
                  <a:pt x="15" y="186"/>
                </a:cubicBezTo>
                <a:cubicBezTo>
                  <a:pt x="15" y="172"/>
                  <a:pt x="15" y="162"/>
                  <a:pt x="17" y="155"/>
                </a:cubicBezTo>
                <a:cubicBezTo>
                  <a:pt x="19" y="148"/>
                  <a:pt x="23" y="144"/>
                  <a:pt x="29" y="141"/>
                </a:cubicBezTo>
                <a:cubicBezTo>
                  <a:pt x="23" y="138"/>
                  <a:pt x="19" y="133"/>
                  <a:pt x="17" y="127"/>
                </a:cubicBezTo>
                <a:cubicBezTo>
                  <a:pt x="15" y="121"/>
                  <a:pt x="15" y="111"/>
                  <a:pt x="15" y="98"/>
                </a:cubicBezTo>
                <a:lnTo>
                  <a:pt x="15" y="41"/>
                </a:lnTo>
                <a:close/>
              </a:path>
            </a:pathLst>
          </a:custGeom>
          <a:solidFill>
            <a:schemeClr val="tx1"/>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1" name="矩形 20"/>
          <p:cNvSpPr/>
          <p:nvPr/>
        </p:nvSpPr>
        <p:spPr>
          <a:xfrm>
            <a:off x="4352187" y="1902275"/>
            <a:ext cx="4514976" cy="30640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342900" indent="-342900">
              <a:lnSpc>
                <a:spcPct val="150000"/>
              </a:lnSpc>
              <a:buFont typeface="+mj-lt"/>
              <a:buAutoNum type="arabicPeriod"/>
            </a:pPr>
            <a:r>
              <a:rPr lang="zh-CN" altLang="en-US" sz="1800" dirty="0" smtClean="0">
                <a:solidFill>
                  <a:schemeClr val="tx1"/>
                </a:solidFill>
                <a:ea typeface="幼圆" panose="02010509060101010101" pitchFamily="49" charset="-122"/>
              </a:rPr>
              <a:t>不能确定预期架构方法是否合理可行。</a:t>
            </a:r>
            <a:endParaRPr lang="en-US" altLang="zh-CN" sz="1800" dirty="0" smtClean="0">
              <a:solidFill>
                <a:schemeClr val="tx1"/>
              </a:solidFill>
              <a:ea typeface="幼圆" panose="02010509060101010101" pitchFamily="49" charset="-122"/>
            </a:endParaRPr>
          </a:p>
          <a:p>
            <a:pPr marL="342900" indent="-342900">
              <a:lnSpc>
                <a:spcPct val="150000"/>
              </a:lnSpc>
              <a:buFont typeface="+mj-lt"/>
              <a:buAutoNum type="arabicPeriod"/>
            </a:pPr>
            <a:r>
              <a:rPr lang="zh-CN" altLang="en-US" sz="1800" dirty="0" smtClean="0">
                <a:solidFill>
                  <a:schemeClr val="tx1"/>
                </a:solidFill>
                <a:ea typeface="幼圆" panose="02010509060101010101" pitchFamily="49" charset="-122"/>
              </a:rPr>
              <a:t>想优化算法。</a:t>
            </a:r>
            <a:endParaRPr lang="en-US" altLang="zh-CN" sz="1800" dirty="0" smtClean="0">
              <a:solidFill>
                <a:schemeClr val="tx1"/>
              </a:solidFill>
              <a:ea typeface="幼圆" panose="02010509060101010101" pitchFamily="49" charset="-122"/>
            </a:endParaRPr>
          </a:p>
          <a:p>
            <a:pPr marL="342900" indent="-342900">
              <a:lnSpc>
                <a:spcPct val="150000"/>
              </a:lnSpc>
              <a:buFont typeface="+mj-lt"/>
              <a:buAutoNum type="arabicPeriod"/>
            </a:pPr>
            <a:r>
              <a:rPr lang="zh-CN" altLang="en-US" sz="1800" dirty="0" smtClean="0">
                <a:solidFill>
                  <a:schemeClr val="tx1"/>
                </a:solidFill>
                <a:ea typeface="幼圆" panose="02010509060101010101" pitchFamily="49" charset="-122"/>
              </a:rPr>
              <a:t>评估预期数据库模式。</a:t>
            </a:r>
            <a:endParaRPr lang="en-US" altLang="zh-CN" sz="1800" dirty="0" smtClean="0">
              <a:solidFill>
                <a:schemeClr val="tx1"/>
              </a:solidFill>
              <a:ea typeface="幼圆" panose="02010509060101010101" pitchFamily="49" charset="-122"/>
            </a:endParaRPr>
          </a:p>
          <a:p>
            <a:pPr marL="342900" indent="-342900">
              <a:lnSpc>
                <a:spcPct val="150000"/>
              </a:lnSpc>
              <a:buFont typeface="+mj-lt"/>
              <a:buAutoNum type="arabicPeriod"/>
            </a:pPr>
            <a:r>
              <a:rPr lang="zh-CN" altLang="en-US" sz="1800" dirty="0" smtClean="0">
                <a:solidFill>
                  <a:schemeClr val="tx1"/>
                </a:solidFill>
                <a:ea typeface="幼圆" panose="02010509060101010101" pitchFamily="49" charset="-122"/>
              </a:rPr>
              <a:t>确认云解决方案的稳健性</a:t>
            </a:r>
            <a:endParaRPr lang="en-US" altLang="zh-CN" sz="1800" dirty="0" smtClean="0">
              <a:solidFill>
                <a:schemeClr val="tx1"/>
              </a:solidFill>
              <a:ea typeface="幼圆" panose="02010509060101010101" pitchFamily="49" charset="-122"/>
            </a:endParaRPr>
          </a:p>
          <a:p>
            <a:pPr marL="342900" indent="-342900">
              <a:lnSpc>
                <a:spcPct val="150000"/>
              </a:lnSpc>
              <a:buFont typeface="+mj-lt"/>
              <a:buAutoNum type="arabicPeriod"/>
            </a:pPr>
            <a:r>
              <a:rPr lang="zh-CN" altLang="en-US" sz="1800" dirty="0" smtClean="0">
                <a:solidFill>
                  <a:schemeClr val="tx1"/>
                </a:solidFill>
                <a:ea typeface="幼圆" panose="02010509060101010101" pitchFamily="49" charset="-122"/>
              </a:rPr>
              <a:t>测试时间需求</a:t>
            </a:r>
            <a:endParaRPr lang="en-US" altLang="zh-CN" sz="1800" dirty="0" smtClean="0">
              <a:solidFill>
                <a:schemeClr val="tx1"/>
              </a:solidFill>
              <a:ea typeface="幼圆" panose="02010509060101010101" pitchFamily="49" charset="-122"/>
            </a:endParaRPr>
          </a:p>
        </p:txBody>
      </p:sp>
      <p:pic>
        <p:nvPicPr>
          <p:cNvPr id="12" name="Picture 5" descr="E:\PRD\logoWhite.png"/>
          <p:cNvPicPr>
            <a:picLocks noChangeAspect="1" noChangeArrowheads="1"/>
          </p:cNvPicPr>
          <p:nvPr/>
        </p:nvPicPr>
        <p:blipFill>
          <a:blip r:embed="rId2" cstate="print"/>
          <a:srcRect/>
          <a:stretch>
            <a:fillRect/>
          </a:stretch>
        </p:blipFill>
        <p:spPr bwMode="auto">
          <a:xfrm>
            <a:off x="11577513" y="6241409"/>
            <a:ext cx="614487" cy="616591"/>
          </a:xfrm>
          <a:prstGeom prst="rect">
            <a:avLst/>
          </a:prstGeom>
          <a:noFill/>
        </p:spPr>
      </p:pic>
      <p:sp>
        <p:nvSpPr>
          <p:cNvPr id="13" name="矩形 12"/>
          <p:cNvSpPr/>
          <p:nvPr/>
        </p:nvSpPr>
        <p:spPr>
          <a:xfrm>
            <a:off x="2147280" y="2885813"/>
            <a:ext cx="713366" cy="1082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nSpc>
                <a:spcPct val="150000"/>
              </a:lnSpc>
            </a:pPr>
            <a:r>
              <a:rPr lang="zh-CN" altLang="en-US" sz="2000" b="1" dirty="0" smtClean="0">
                <a:solidFill>
                  <a:schemeClr val="tx1"/>
                </a:solidFill>
                <a:latin typeface="幼圆" panose="02010509060101010101" pitchFamily="49" charset="-122"/>
                <a:ea typeface="幼圆" panose="02010509060101010101" pitchFamily="49" charset="-122"/>
              </a:rPr>
              <a:t>使用情景</a:t>
            </a:r>
            <a:endParaRPr lang="en-US" altLang="zh-CN" sz="2000" b="1" dirty="0">
              <a:solidFill>
                <a:schemeClr val="tx1"/>
              </a:solidFill>
              <a:latin typeface="幼圆" panose="02010509060101010101" pitchFamily="49" charset="-122"/>
              <a:ea typeface="幼圆" panose="02010509060101010101" pitchFamily="49" charset="-122"/>
            </a:endParaRPr>
          </a:p>
        </p:txBody>
      </p:sp>
      <p:sp>
        <p:nvSpPr>
          <p:cNvPr id="15" name="标题 3"/>
          <p:cNvSpPr>
            <a:spLocks noGrp="1"/>
          </p:cNvSpPr>
          <p:nvPr>
            <p:ph type="title"/>
          </p:nvPr>
        </p:nvSpPr>
        <p:spPr>
          <a:xfrm>
            <a:off x="649550" y="192772"/>
            <a:ext cx="6657261" cy="1007204"/>
          </a:xfrm>
        </p:spPr>
        <p:txBody>
          <a:bodyPr/>
          <a:lstStyle/>
          <a:p>
            <a:r>
              <a:rPr lang="zh-CN" altLang="en-US" dirty="0" smtClean="0"/>
              <a:t>概念证明（垂直模型）</a:t>
            </a:r>
            <a:endParaRPr lang="en-US" altLang="zh-CN" dirty="0"/>
          </a:p>
        </p:txBody>
      </p:sp>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descr="E:\PRD\logoWhite.png"/>
          <p:cNvPicPr>
            <a:picLocks noChangeAspect="1" noChangeArrowheads="1"/>
          </p:cNvPicPr>
          <p:nvPr/>
        </p:nvPicPr>
        <p:blipFill>
          <a:blip r:embed="rId2" cstate="print"/>
          <a:srcRect/>
          <a:stretch>
            <a:fillRect/>
          </a:stretch>
        </p:blipFill>
        <p:spPr bwMode="auto">
          <a:xfrm>
            <a:off x="11577513" y="6241409"/>
            <a:ext cx="614487" cy="616591"/>
          </a:xfrm>
          <a:prstGeom prst="rect">
            <a:avLst/>
          </a:prstGeom>
          <a:noFill/>
        </p:spPr>
      </p:pic>
      <p:sp>
        <p:nvSpPr>
          <p:cNvPr id="22" name="标题 3"/>
          <p:cNvSpPr>
            <a:spLocks noGrp="1"/>
          </p:cNvSpPr>
          <p:nvPr>
            <p:ph type="title"/>
          </p:nvPr>
        </p:nvSpPr>
        <p:spPr>
          <a:xfrm>
            <a:off x="649550" y="192772"/>
            <a:ext cx="6657261" cy="1007204"/>
          </a:xfrm>
        </p:spPr>
        <p:txBody>
          <a:bodyPr/>
          <a:lstStyle/>
          <a:p>
            <a:pPr>
              <a:defRPr/>
            </a:pPr>
            <a:r>
              <a:rPr lang="zh-CN" altLang="en-US" dirty="0" smtClean="0"/>
              <a:t>抛弃型原型</a:t>
            </a:r>
            <a:endParaRPr lang="zh-CN" altLang="en-US" dirty="0"/>
          </a:p>
        </p:txBody>
      </p:sp>
      <p:sp>
        <p:nvSpPr>
          <p:cNvPr id="23" name="矩形 22"/>
          <p:cNvSpPr/>
          <p:nvPr/>
        </p:nvSpPr>
        <p:spPr>
          <a:xfrm>
            <a:off x="651535" y="956344"/>
            <a:ext cx="8484076" cy="51466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nSpc>
                <a:spcPct val="150000"/>
              </a:lnSpc>
              <a:buFont typeface="Wingdings" panose="05000000000000000000" pitchFamily="2" charset="2"/>
              <a:buChar char="Ø"/>
            </a:pPr>
            <a:r>
              <a:rPr lang="zh-CN" altLang="en-US" sz="2000" dirty="0" smtClean="0">
                <a:solidFill>
                  <a:schemeClr val="tx1"/>
                </a:solidFill>
                <a:ea typeface="幼圆" panose="02010509060101010101" pitchFamily="49" charset="-122"/>
              </a:rPr>
              <a:t>想解释一些问题、解决不确定性以及改进需求，可以创建一个抛弃型原型。</a:t>
            </a:r>
            <a:endParaRPr lang="en-US" altLang="zh-CN" sz="2000" dirty="0" smtClean="0">
              <a:solidFill>
                <a:schemeClr val="tx1"/>
              </a:solidFill>
              <a:ea typeface="幼圆" panose="02010509060101010101" pitchFamily="49" charset="-122"/>
            </a:endParaRPr>
          </a:p>
          <a:p>
            <a:pPr>
              <a:lnSpc>
                <a:spcPct val="150000"/>
              </a:lnSpc>
              <a:buFont typeface="Wingdings" panose="05000000000000000000" pitchFamily="2" charset="2"/>
              <a:buChar char="Ø"/>
            </a:pPr>
            <a:r>
              <a:rPr lang="zh-CN" altLang="en-US" sz="2000" dirty="0" smtClean="0">
                <a:solidFill>
                  <a:schemeClr val="tx1"/>
                </a:solidFill>
                <a:ea typeface="幼圆" panose="02010509060101010101" pitchFamily="49" charset="-122"/>
              </a:rPr>
              <a:t>使用后</a:t>
            </a:r>
            <a:r>
              <a:rPr lang="zh-CN" altLang="en-US" sz="2000" dirty="0" smtClean="0">
                <a:solidFill>
                  <a:srgbClr val="FF0000"/>
                </a:solidFill>
                <a:ea typeface="幼圆" panose="02010509060101010101" pitchFamily="49" charset="-122"/>
              </a:rPr>
              <a:t>会被抛弃</a:t>
            </a:r>
            <a:r>
              <a:rPr lang="zh-CN" altLang="en-US" sz="2000" dirty="0" smtClean="0">
                <a:solidFill>
                  <a:schemeClr val="tx1"/>
                </a:solidFill>
                <a:ea typeface="幼圆" panose="02010509060101010101" pitchFamily="49" charset="-122"/>
              </a:rPr>
              <a:t>，所以应该以快速、低成本的方式创建。相比健壮性、可靠性、性能以及长期可维护性，更注重快速实现及快速修改。</a:t>
            </a:r>
            <a:endParaRPr lang="en-US" altLang="zh-CN" sz="2000" dirty="0" smtClean="0">
              <a:solidFill>
                <a:schemeClr val="tx1"/>
              </a:solidFill>
              <a:ea typeface="幼圆" panose="02010509060101010101" pitchFamily="49" charset="-122"/>
            </a:endParaRPr>
          </a:p>
          <a:p>
            <a:pPr>
              <a:lnSpc>
                <a:spcPct val="150000"/>
              </a:lnSpc>
              <a:buFont typeface="Wingdings" panose="05000000000000000000" pitchFamily="2" charset="2"/>
              <a:buChar char="Ø"/>
            </a:pPr>
            <a:r>
              <a:rPr lang="zh-CN" altLang="en-US" sz="2000" dirty="0" smtClean="0">
                <a:solidFill>
                  <a:schemeClr val="tx1"/>
                </a:solidFill>
                <a:ea typeface="幼圆" panose="02010509060101010101" pitchFamily="49" charset="-122"/>
              </a:rPr>
              <a:t>会忽略成品软件构件技术。</a:t>
            </a:r>
            <a:endParaRPr lang="en-US" altLang="zh-CN" sz="1400" dirty="0" smtClean="0">
              <a:solidFill>
                <a:schemeClr val="tx1"/>
              </a:solidFill>
              <a:ea typeface="幼圆" panose="02010509060101010101" pitchFamily="49" charset="-122"/>
            </a:endParaRPr>
          </a:p>
        </p:txBody>
      </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7"/>
          <p:cNvSpPr/>
          <p:nvPr/>
        </p:nvSpPr>
        <p:spPr bwMode="auto">
          <a:xfrm rot="18900000">
            <a:off x="964741" y="2943543"/>
            <a:ext cx="2203094" cy="2067672"/>
          </a:xfrm>
          <a:custGeom>
            <a:avLst/>
            <a:gdLst>
              <a:gd name="T0" fmla="*/ 720 w 720"/>
              <a:gd name="T1" fmla="*/ 275 h 720"/>
              <a:gd name="T2" fmla="*/ 643 w 720"/>
              <a:gd name="T3" fmla="*/ 352 h 720"/>
              <a:gd name="T4" fmla="*/ 643 w 720"/>
              <a:gd name="T5" fmla="*/ 352 h 720"/>
              <a:gd name="T6" fmla="*/ 603 w 720"/>
              <a:gd name="T7" fmla="*/ 336 h 720"/>
              <a:gd name="T8" fmla="*/ 569 w 720"/>
              <a:gd name="T9" fmla="*/ 313 h 720"/>
              <a:gd name="T10" fmla="*/ 543 w 720"/>
              <a:gd name="T11" fmla="*/ 356 h 720"/>
              <a:gd name="T12" fmla="*/ 542 w 720"/>
              <a:gd name="T13" fmla="*/ 365 h 720"/>
              <a:gd name="T14" fmla="*/ 542 w 720"/>
              <a:gd name="T15" fmla="*/ 542 h 720"/>
              <a:gd name="T16" fmla="*/ 542 w 720"/>
              <a:gd name="T17" fmla="*/ 542 h 720"/>
              <a:gd name="T18" fmla="*/ 356 w 720"/>
              <a:gd name="T19" fmla="*/ 542 h 720"/>
              <a:gd name="T20" fmla="*/ 345 w 720"/>
              <a:gd name="T21" fmla="*/ 543 h 720"/>
              <a:gd name="T22" fmla="*/ 296 w 720"/>
              <a:gd name="T23" fmla="*/ 572 h 720"/>
              <a:gd name="T24" fmla="*/ 314 w 720"/>
              <a:gd name="T25" fmla="*/ 610 h 720"/>
              <a:gd name="T26" fmla="*/ 320 w 720"/>
              <a:gd name="T27" fmla="*/ 617 h 720"/>
              <a:gd name="T28" fmla="*/ 335 w 720"/>
              <a:gd name="T29" fmla="*/ 652 h 720"/>
              <a:gd name="T30" fmla="*/ 266 w 720"/>
              <a:gd name="T31" fmla="*/ 720 h 720"/>
              <a:gd name="T32" fmla="*/ 198 w 720"/>
              <a:gd name="T33" fmla="*/ 652 h 720"/>
              <a:gd name="T34" fmla="*/ 198 w 720"/>
              <a:gd name="T35" fmla="*/ 652 h 720"/>
              <a:gd name="T36" fmla="*/ 212 w 720"/>
              <a:gd name="T37" fmla="*/ 617 h 720"/>
              <a:gd name="T38" fmla="*/ 219 w 720"/>
              <a:gd name="T39" fmla="*/ 610 h 720"/>
              <a:gd name="T40" fmla="*/ 237 w 720"/>
              <a:gd name="T41" fmla="*/ 572 h 720"/>
              <a:gd name="T42" fmla="*/ 187 w 720"/>
              <a:gd name="T43" fmla="*/ 543 h 720"/>
              <a:gd name="T44" fmla="*/ 177 w 720"/>
              <a:gd name="T45" fmla="*/ 542 h 720"/>
              <a:gd name="T46" fmla="*/ 0 w 720"/>
              <a:gd name="T47" fmla="*/ 542 h 720"/>
              <a:gd name="T48" fmla="*/ 0 w 720"/>
              <a:gd name="T49" fmla="*/ 365 h 720"/>
              <a:gd name="T50" fmla="*/ 1 w 720"/>
              <a:gd name="T51" fmla="*/ 358 h 720"/>
              <a:gd name="T52" fmla="*/ 19 w 720"/>
              <a:gd name="T53" fmla="*/ 321 h 720"/>
              <a:gd name="T54" fmla="*/ 40 w 720"/>
              <a:gd name="T55" fmla="*/ 335 h 720"/>
              <a:gd name="T56" fmla="*/ 47 w 720"/>
              <a:gd name="T57" fmla="*/ 342 h 720"/>
              <a:gd name="T58" fmla="*/ 92 w 720"/>
              <a:gd name="T59" fmla="*/ 360 h 720"/>
              <a:gd name="T60" fmla="*/ 93 w 720"/>
              <a:gd name="T61" fmla="*/ 360 h 720"/>
              <a:gd name="T62" fmla="*/ 178 w 720"/>
              <a:gd name="T63" fmla="*/ 275 h 720"/>
              <a:gd name="T64" fmla="*/ 93 w 720"/>
              <a:gd name="T65" fmla="*/ 190 h 720"/>
              <a:gd name="T66" fmla="*/ 92 w 720"/>
              <a:gd name="T67" fmla="*/ 190 h 720"/>
              <a:gd name="T68" fmla="*/ 47 w 720"/>
              <a:gd name="T69" fmla="*/ 209 h 720"/>
              <a:gd name="T70" fmla="*/ 40 w 720"/>
              <a:gd name="T71" fmla="*/ 215 h 720"/>
              <a:gd name="T72" fmla="*/ 19 w 720"/>
              <a:gd name="T73" fmla="*/ 230 h 720"/>
              <a:gd name="T74" fmla="*/ 1 w 720"/>
              <a:gd name="T75" fmla="*/ 193 h 720"/>
              <a:gd name="T76" fmla="*/ 0 w 720"/>
              <a:gd name="T77" fmla="*/ 186 h 720"/>
              <a:gd name="T78" fmla="*/ 0 w 720"/>
              <a:gd name="T79" fmla="*/ 0 h 720"/>
              <a:gd name="T80" fmla="*/ 177 w 720"/>
              <a:gd name="T81" fmla="*/ 0 h 720"/>
              <a:gd name="T82" fmla="*/ 186 w 720"/>
              <a:gd name="T83" fmla="*/ 1 h 720"/>
              <a:gd name="T84" fmla="*/ 206 w 720"/>
              <a:gd name="T85" fmla="*/ 61 h 720"/>
              <a:gd name="T86" fmla="*/ 190 w 720"/>
              <a:gd name="T87" fmla="*/ 102 h 720"/>
              <a:gd name="T88" fmla="*/ 266 w 720"/>
              <a:gd name="T89" fmla="*/ 179 h 720"/>
              <a:gd name="T90" fmla="*/ 343 w 720"/>
              <a:gd name="T91" fmla="*/ 102 h 720"/>
              <a:gd name="T92" fmla="*/ 327 w 720"/>
              <a:gd name="T93" fmla="*/ 61 h 720"/>
              <a:gd name="T94" fmla="*/ 347 w 720"/>
              <a:gd name="T95" fmla="*/ 1 h 720"/>
              <a:gd name="T96" fmla="*/ 356 w 720"/>
              <a:gd name="T97" fmla="*/ 0 h 720"/>
              <a:gd name="T98" fmla="*/ 542 w 720"/>
              <a:gd name="T99" fmla="*/ 0 h 720"/>
              <a:gd name="T100" fmla="*/ 542 w 720"/>
              <a:gd name="T101" fmla="*/ 186 h 720"/>
              <a:gd name="T102" fmla="*/ 543 w 720"/>
              <a:gd name="T103" fmla="*/ 194 h 720"/>
              <a:gd name="T104" fmla="*/ 569 w 720"/>
              <a:gd name="T105" fmla="*/ 238 h 720"/>
              <a:gd name="T106" fmla="*/ 603 w 720"/>
              <a:gd name="T107" fmla="*/ 215 h 720"/>
              <a:gd name="T108" fmla="*/ 642 w 720"/>
              <a:gd name="T109" fmla="*/ 199 h 720"/>
              <a:gd name="T110" fmla="*/ 643 w 720"/>
              <a:gd name="T111" fmla="*/ 199 h 720"/>
              <a:gd name="T112" fmla="*/ 720 w 720"/>
              <a:gd name="T113" fmla="*/ 275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0" h="720">
                <a:moveTo>
                  <a:pt x="720" y="275"/>
                </a:moveTo>
                <a:cubicBezTo>
                  <a:pt x="720" y="318"/>
                  <a:pt x="686" y="352"/>
                  <a:pt x="643" y="352"/>
                </a:cubicBezTo>
                <a:cubicBezTo>
                  <a:pt x="643" y="352"/>
                  <a:pt x="643" y="352"/>
                  <a:pt x="643" y="352"/>
                </a:cubicBezTo>
                <a:cubicBezTo>
                  <a:pt x="639" y="352"/>
                  <a:pt x="621" y="351"/>
                  <a:pt x="603" y="336"/>
                </a:cubicBezTo>
                <a:cubicBezTo>
                  <a:pt x="592" y="327"/>
                  <a:pt x="580" y="313"/>
                  <a:pt x="569" y="313"/>
                </a:cubicBezTo>
                <a:cubicBezTo>
                  <a:pt x="559" y="313"/>
                  <a:pt x="550" y="323"/>
                  <a:pt x="543" y="356"/>
                </a:cubicBezTo>
                <a:cubicBezTo>
                  <a:pt x="542" y="359"/>
                  <a:pt x="542" y="362"/>
                  <a:pt x="542" y="365"/>
                </a:cubicBezTo>
                <a:cubicBezTo>
                  <a:pt x="542" y="542"/>
                  <a:pt x="542" y="542"/>
                  <a:pt x="542" y="542"/>
                </a:cubicBezTo>
                <a:cubicBezTo>
                  <a:pt x="542" y="542"/>
                  <a:pt x="542" y="542"/>
                  <a:pt x="542" y="542"/>
                </a:cubicBezTo>
                <a:cubicBezTo>
                  <a:pt x="356" y="542"/>
                  <a:pt x="356" y="542"/>
                  <a:pt x="356" y="542"/>
                </a:cubicBezTo>
                <a:cubicBezTo>
                  <a:pt x="352" y="542"/>
                  <a:pt x="349" y="543"/>
                  <a:pt x="345" y="543"/>
                </a:cubicBezTo>
                <a:cubicBezTo>
                  <a:pt x="315" y="550"/>
                  <a:pt x="300" y="559"/>
                  <a:pt x="296" y="572"/>
                </a:cubicBezTo>
                <a:cubicBezTo>
                  <a:pt x="292" y="586"/>
                  <a:pt x="304" y="599"/>
                  <a:pt x="314" y="610"/>
                </a:cubicBezTo>
                <a:cubicBezTo>
                  <a:pt x="316" y="613"/>
                  <a:pt x="318" y="615"/>
                  <a:pt x="320" y="617"/>
                </a:cubicBezTo>
                <a:cubicBezTo>
                  <a:pt x="335" y="634"/>
                  <a:pt x="335" y="651"/>
                  <a:pt x="335" y="652"/>
                </a:cubicBezTo>
                <a:cubicBezTo>
                  <a:pt x="335" y="690"/>
                  <a:pt x="304" y="720"/>
                  <a:pt x="266" y="720"/>
                </a:cubicBezTo>
                <a:cubicBezTo>
                  <a:pt x="229" y="720"/>
                  <a:pt x="198" y="690"/>
                  <a:pt x="198" y="652"/>
                </a:cubicBezTo>
                <a:cubicBezTo>
                  <a:pt x="198" y="652"/>
                  <a:pt x="198" y="652"/>
                  <a:pt x="198" y="652"/>
                </a:cubicBezTo>
                <a:cubicBezTo>
                  <a:pt x="198" y="651"/>
                  <a:pt x="197" y="634"/>
                  <a:pt x="212" y="617"/>
                </a:cubicBezTo>
                <a:cubicBezTo>
                  <a:pt x="214" y="615"/>
                  <a:pt x="216" y="613"/>
                  <a:pt x="219" y="610"/>
                </a:cubicBezTo>
                <a:cubicBezTo>
                  <a:pt x="229" y="599"/>
                  <a:pt x="241" y="586"/>
                  <a:pt x="237" y="572"/>
                </a:cubicBezTo>
                <a:cubicBezTo>
                  <a:pt x="233" y="559"/>
                  <a:pt x="217" y="550"/>
                  <a:pt x="187" y="543"/>
                </a:cubicBezTo>
                <a:cubicBezTo>
                  <a:pt x="184" y="543"/>
                  <a:pt x="180" y="542"/>
                  <a:pt x="177" y="542"/>
                </a:cubicBezTo>
                <a:cubicBezTo>
                  <a:pt x="0" y="542"/>
                  <a:pt x="0" y="542"/>
                  <a:pt x="0" y="542"/>
                </a:cubicBezTo>
                <a:cubicBezTo>
                  <a:pt x="0" y="365"/>
                  <a:pt x="0" y="365"/>
                  <a:pt x="0" y="365"/>
                </a:cubicBezTo>
                <a:cubicBezTo>
                  <a:pt x="0" y="363"/>
                  <a:pt x="0" y="360"/>
                  <a:pt x="1" y="358"/>
                </a:cubicBezTo>
                <a:cubicBezTo>
                  <a:pt x="8" y="324"/>
                  <a:pt x="17" y="321"/>
                  <a:pt x="19" y="321"/>
                </a:cubicBezTo>
                <a:cubicBezTo>
                  <a:pt x="24" y="321"/>
                  <a:pt x="33" y="329"/>
                  <a:pt x="40" y="335"/>
                </a:cubicBezTo>
                <a:cubicBezTo>
                  <a:pt x="42" y="338"/>
                  <a:pt x="45" y="340"/>
                  <a:pt x="47" y="342"/>
                </a:cubicBezTo>
                <a:cubicBezTo>
                  <a:pt x="67" y="359"/>
                  <a:pt x="87" y="360"/>
                  <a:pt x="92" y="360"/>
                </a:cubicBezTo>
                <a:cubicBezTo>
                  <a:pt x="93" y="360"/>
                  <a:pt x="93" y="360"/>
                  <a:pt x="93" y="360"/>
                </a:cubicBezTo>
                <a:cubicBezTo>
                  <a:pt x="140" y="360"/>
                  <a:pt x="178" y="322"/>
                  <a:pt x="178" y="275"/>
                </a:cubicBezTo>
                <a:cubicBezTo>
                  <a:pt x="178" y="229"/>
                  <a:pt x="140" y="190"/>
                  <a:pt x="93" y="190"/>
                </a:cubicBezTo>
                <a:cubicBezTo>
                  <a:pt x="92" y="190"/>
                  <a:pt x="92" y="190"/>
                  <a:pt x="92" y="190"/>
                </a:cubicBezTo>
                <a:cubicBezTo>
                  <a:pt x="87" y="190"/>
                  <a:pt x="67" y="192"/>
                  <a:pt x="47" y="209"/>
                </a:cubicBezTo>
                <a:cubicBezTo>
                  <a:pt x="45" y="211"/>
                  <a:pt x="42" y="213"/>
                  <a:pt x="40" y="215"/>
                </a:cubicBezTo>
                <a:cubicBezTo>
                  <a:pt x="33" y="222"/>
                  <a:pt x="24" y="230"/>
                  <a:pt x="19" y="230"/>
                </a:cubicBezTo>
                <a:cubicBezTo>
                  <a:pt x="17" y="230"/>
                  <a:pt x="8" y="227"/>
                  <a:pt x="1" y="193"/>
                </a:cubicBezTo>
                <a:cubicBezTo>
                  <a:pt x="0" y="190"/>
                  <a:pt x="0" y="188"/>
                  <a:pt x="0" y="186"/>
                </a:cubicBezTo>
                <a:cubicBezTo>
                  <a:pt x="0" y="0"/>
                  <a:pt x="0" y="0"/>
                  <a:pt x="0" y="0"/>
                </a:cubicBezTo>
                <a:cubicBezTo>
                  <a:pt x="177" y="0"/>
                  <a:pt x="177" y="0"/>
                  <a:pt x="177" y="0"/>
                </a:cubicBezTo>
                <a:cubicBezTo>
                  <a:pt x="180" y="0"/>
                  <a:pt x="183" y="1"/>
                  <a:pt x="186" y="1"/>
                </a:cubicBezTo>
                <a:cubicBezTo>
                  <a:pt x="257" y="18"/>
                  <a:pt x="223" y="42"/>
                  <a:pt x="206" y="61"/>
                </a:cubicBezTo>
                <a:cubicBezTo>
                  <a:pt x="189" y="82"/>
                  <a:pt x="190" y="102"/>
                  <a:pt x="190" y="102"/>
                </a:cubicBezTo>
                <a:cubicBezTo>
                  <a:pt x="190" y="144"/>
                  <a:pt x="224" y="179"/>
                  <a:pt x="266" y="179"/>
                </a:cubicBezTo>
                <a:cubicBezTo>
                  <a:pt x="309" y="179"/>
                  <a:pt x="343" y="144"/>
                  <a:pt x="343" y="102"/>
                </a:cubicBezTo>
                <a:cubicBezTo>
                  <a:pt x="343" y="102"/>
                  <a:pt x="344" y="82"/>
                  <a:pt x="327" y="61"/>
                </a:cubicBezTo>
                <a:cubicBezTo>
                  <a:pt x="310" y="42"/>
                  <a:pt x="276" y="18"/>
                  <a:pt x="347" y="1"/>
                </a:cubicBezTo>
                <a:cubicBezTo>
                  <a:pt x="350" y="1"/>
                  <a:pt x="353" y="0"/>
                  <a:pt x="356" y="0"/>
                </a:cubicBezTo>
                <a:cubicBezTo>
                  <a:pt x="542" y="0"/>
                  <a:pt x="542" y="0"/>
                  <a:pt x="542" y="0"/>
                </a:cubicBezTo>
                <a:cubicBezTo>
                  <a:pt x="542" y="186"/>
                  <a:pt x="542" y="186"/>
                  <a:pt x="542" y="186"/>
                </a:cubicBezTo>
                <a:cubicBezTo>
                  <a:pt x="542" y="189"/>
                  <a:pt x="542" y="192"/>
                  <a:pt x="543" y="194"/>
                </a:cubicBezTo>
                <a:cubicBezTo>
                  <a:pt x="550" y="228"/>
                  <a:pt x="559" y="238"/>
                  <a:pt x="569" y="238"/>
                </a:cubicBezTo>
                <a:cubicBezTo>
                  <a:pt x="580" y="238"/>
                  <a:pt x="592" y="224"/>
                  <a:pt x="603" y="215"/>
                </a:cubicBezTo>
                <a:cubicBezTo>
                  <a:pt x="620" y="200"/>
                  <a:pt x="638" y="199"/>
                  <a:pt x="642" y="199"/>
                </a:cubicBezTo>
                <a:cubicBezTo>
                  <a:pt x="643" y="199"/>
                  <a:pt x="643" y="199"/>
                  <a:pt x="643" y="199"/>
                </a:cubicBezTo>
                <a:cubicBezTo>
                  <a:pt x="686" y="199"/>
                  <a:pt x="720" y="233"/>
                  <a:pt x="720" y="275"/>
                </a:cubicBezTo>
                <a:close/>
              </a:path>
            </a:pathLst>
          </a:custGeom>
          <a:solidFill>
            <a:schemeClr val="accent1"/>
          </a:solidFill>
          <a:ln>
            <a:noFill/>
          </a:ln>
        </p:spPr>
        <p:txBody>
          <a:bodyPr vert="horz" wrap="square" lIns="68538" tIns="34269" rIns="68538" bIns="34269" numCol="1" anchor="t" anchorCtr="0" compatLnSpc="1"/>
          <a:lstStyle/>
          <a:p>
            <a:endParaRPr lang="ko-KR" altLang="en-US" sz="7495" dirty="0">
              <a:solidFill>
                <a:schemeClr val="bg1"/>
              </a:solidFill>
              <a:latin typeface="Lato Black"/>
              <a:cs typeface="Lato Black"/>
            </a:endParaRPr>
          </a:p>
        </p:txBody>
      </p:sp>
      <p:sp>
        <p:nvSpPr>
          <p:cNvPr id="18" name="矩形 17"/>
          <p:cNvSpPr/>
          <p:nvPr/>
        </p:nvSpPr>
        <p:spPr>
          <a:xfrm>
            <a:off x="4478021" y="1476063"/>
            <a:ext cx="4987345" cy="1599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nSpc>
                <a:spcPct val="150000"/>
              </a:lnSpc>
            </a:pPr>
            <a:r>
              <a:rPr lang="zh-CN" altLang="en-US" sz="1800" dirty="0" smtClean="0">
                <a:solidFill>
                  <a:schemeClr val="tx1"/>
                </a:solidFill>
                <a:ea typeface="幼圆" panose="02010509060101010101" pitchFamily="49" charset="-122"/>
              </a:rPr>
              <a:t>将可抛弃性原型中的低质量代码移植到产品系统中。（如果这么做，用户和维护人员在产品生命周期中会饱尝由此而带来后果）</a:t>
            </a:r>
            <a:endParaRPr lang="en-US" altLang="zh-CN" sz="1800" dirty="0" smtClean="0">
              <a:solidFill>
                <a:schemeClr val="tx1"/>
              </a:solidFill>
              <a:ea typeface="幼圆" panose="02010509060101010101" pitchFamily="49" charset="-122"/>
            </a:endParaRPr>
          </a:p>
        </p:txBody>
      </p:sp>
      <p:sp>
        <p:nvSpPr>
          <p:cNvPr id="19" name="KSO_Shape"/>
          <p:cNvSpPr/>
          <p:nvPr/>
        </p:nvSpPr>
        <p:spPr bwMode="auto">
          <a:xfrm flipH="1">
            <a:off x="3873899" y="1628272"/>
            <a:ext cx="451786" cy="1295384"/>
          </a:xfrm>
          <a:custGeom>
            <a:avLst/>
            <a:gdLst>
              <a:gd name="T0" fmla="*/ 2147483646 w 41"/>
              <a:gd name="T1" fmla="*/ 2147483646 h 281"/>
              <a:gd name="T2" fmla="*/ 2147483646 w 41"/>
              <a:gd name="T3" fmla="*/ 2147483646 h 281"/>
              <a:gd name="T4" fmla="*/ 0 w 41"/>
              <a:gd name="T5" fmla="*/ 0 h 281"/>
              <a:gd name="T6" fmla="*/ 2147483646 w 41"/>
              <a:gd name="T7" fmla="*/ 2147483646 h 281"/>
              <a:gd name="T8" fmla="*/ 2147483646 w 41"/>
              <a:gd name="T9" fmla="*/ 2147483646 h 281"/>
              <a:gd name="T10" fmla="*/ 2147483646 w 41"/>
              <a:gd name="T11" fmla="*/ 2147483646 h 281"/>
              <a:gd name="T12" fmla="*/ 2147483646 w 41"/>
              <a:gd name="T13" fmla="*/ 2147483646 h 281"/>
              <a:gd name="T14" fmla="*/ 2147483646 w 41"/>
              <a:gd name="T15" fmla="*/ 2147483646 h 281"/>
              <a:gd name="T16" fmla="*/ 2147483646 w 41"/>
              <a:gd name="T17" fmla="*/ 2147483646 h 281"/>
              <a:gd name="T18" fmla="*/ 2147483646 w 41"/>
              <a:gd name="T19" fmla="*/ 2147483646 h 281"/>
              <a:gd name="T20" fmla="*/ 2147483646 w 41"/>
              <a:gd name="T21" fmla="*/ 2147483646 h 281"/>
              <a:gd name="T22" fmla="*/ 2147483646 w 41"/>
              <a:gd name="T23" fmla="*/ 2147483646 h 281"/>
              <a:gd name="T24" fmla="*/ 2147483646 w 41"/>
              <a:gd name="T25" fmla="*/ 2147483646 h 281"/>
              <a:gd name="T26" fmla="*/ 0 w 41"/>
              <a:gd name="T27" fmla="*/ 2147483646 h 281"/>
              <a:gd name="T28" fmla="*/ 2147483646 w 41"/>
              <a:gd name="T29" fmla="*/ 2147483646 h 281"/>
              <a:gd name="T30" fmla="*/ 2147483646 w 41"/>
              <a:gd name="T31" fmla="*/ 2147483646 h 281"/>
              <a:gd name="T32" fmla="*/ 2147483646 w 41"/>
              <a:gd name="T33" fmla="*/ 2147483646 h 281"/>
              <a:gd name="T34" fmla="*/ 2147483646 w 41"/>
              <a:gd name="T35" fmla="*/ 2147483646 h 281"/>
              <a:gd name="T36" fmla="*/ 2147483646 w 41"/>
              <a:gd name="T37" fmla="*/ 2147483646 h 281"/>
              <a:gd name="T38" fmla="*/ 2147483646 w 41"/>
              <a:gd name="T39" fmla="*/ 2147483646 h 281"/>
              <a:gd name="T40" fmla="*/ 2147483646 w 41"/>
              <a:gd name="T41" fmla="*/ 2147483646 h 281"/>
              <a:gd name="T42" fmla="*/ 2147483646 w 41"/>
              <a:gd name="T43" fmla="*/ 2147483646 h 28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1" h="281">
                <a:moveTo>
                  <a:pt x="15" y="41"/>
                </a:moveTo>
                <a:cubicBezTo>
                  <a:pt x="15" y="29"/>
                  <a:pt x="13" y="19"/>
                  <a:pt x="11" y="13"/>
                </a:cubicBezTo>
                <a:cubicBezTo>
                  <a:pt x="9" y="7"/>
                  <a:pt x="5" y="2"/>
                  <a:pt x="0" y="0"/>
                </a:cubicBezTo>
                <a:cubicBezTo>
                  <a:pt x="10" y="0"/>
                  <a:pt x="17" y="3"/>
                  <a:pt x="21" y="9"/>
                </a:cubicBezTo>
                <a:cubicBezTo>
                  <a:pt x="25" y="14"/>
                  <a:pt x="27" y="27"/>
                  <a:pt x="27" y="45"/>
                </a:cubicBezTo>
                <a:cubicBezTo>
                  <a:pt x="27" y="103"/>
                  <a:pt x="27" y="103"/>
                  <a:pt x="27" y="103"/>
                </a:cubicBezTo>
                <a:cubicBezTo>
                  <a:pt x="27" y="114"/>
                  <a:pt x="28" y="122"/>
                  <a:pt x="30" y="128"/>
                </a:cubicBezTo>
                <a:cubicBezTo>
                  <a:pt x="32" y="134"/>
                  <a:pt x="35" y="138"/>
                  <a:pt x="41" y="141"/>
                </a:cubicBezTo>
                <a:cubicBezTo>
                  <a:pt x="35" y="143"/>
                  <a:pt x="31" y="147"/>
                  <a:pt x="30" y="153"/>
                </a:cubicBezTo>
                <a:cubicBezTo>
                  <a:pt x="28" y="158"/>
                  <a:pt x="27" y="167"/>
                  <a:pt x="27" y="179"/>
                </a:cubicBezTo>
                <a:cubicBezTo>
                  <a:pt x="27" y="232"/>
                  <a:pt x="27" y="232"/>
                  <a:pt x="27" y="232"/>
                </a:cubicBezTo>
                <a:cubicBezTo>
                  <a:pt x="27" y="245"/>
                  <a:pt x="26" y="255"/>
                  <a:pt x="25" y="262"/>
                </a:cubicBezTo>
                <a:cubicBezTo>
                  <a:pt x="23" y="269"/>
                  <a:pt x="20" y="274"/>
                  <a:pt x="16" y="277"/>
                </a:cubicBezTo>
                <a:cubicBezTo>
                  <a:pt x="12" y="279"/>
                  <a:pt x="7" y="281"/>
                  <a:pt x="0" y="281"/>
                </a:cubicBezTo>
                <a:cubicBezTo>
                  <a:pt x="5" y="279"/>
                  <a:pt x="9" y="274"/>
                  <a:pt x="11" y="268"/>
                </a:cubicBezTo>
                <a:cubicBezTo>
                  <a:pt x="13" y="261"/>
                  <a:pt x="15" y="252"/>
                  <a:pt x="15" y="240"/>
                </a:cubicBezTo>
                <a:cubicBezTo>
                  <a:pt x="15" y="186"/>
                  <a:pt x="15" y="186"/>
                  <a:pt x="15" y="186"/>
                </a:cubicBezTo>
                <a:cubicBezTo>
                  <a:pt x="15" y="172"/>
                  <a:pt x="15" y="162"/>
                  <a:pt x="17" y="155"/>
                </a:cubicBezTo>
                <a:cubicBezTo>
                  <a:pt x="19" y="148"/>
                  <a:pt x="23" y="144"/>
                  <a:pt x="29" y="141"/>
                </a:cubicBezTo>
                <a:cubicBezTo>
                  <a:pt x="23" y="138"/>
                  <a:pt x="19" y="133"/>
                  <a:pt x="17" y="127"/>
                </a:cubicBezTo>
                <a:cubicBezTo>
                  <a:pt x="15" y="121"/>
                  <a:pt x="15" y="111"/>
                  <a:pt x="15" y="98"/>
                </a:cubicBezTo>
                <a:lnTo>
                  <a:pt x="15" y="41"/>
                </a:lnTo>
                <a:close/>
              </a:path>
            </a:pathLst>
          </a:custGeom>
          <a:solidFill>
            <a:schemeClr val="tx1"/>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 name="星形: 五角 19"/>
          <p:cNvSpPr/>
          <p:nvPr/>
        </p:nvSpPr>
        <p:spPr>
          <a:xfrm>
            <a:off x="2972856" y="1974277"/>
            <a:ext cx="603376" cy="603375"/>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478021" y="4687421"/>
            <a:ext cx="4987345" cy="1599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nSpc>
                <a:spcPct val="150000"/>
              </a:lnSpc>
            </a:pPr>
            <a:r>
              <a:rPr lang="zh-CN" altLang="en-US" sz="1800" dirty="0" smtClean="0">
                <a:solidFill>
                  <a:schemeClr val="tx1"/>
                </a:solidFill>
                <a:ea typeface="幼圆" panose="02010509060101010101" pitchFamily="49" charset="-122"/>
              </a:rPr>
              <a:t>把可抛弃性原型搞得过于详细、复杂。（请抵制诱惑或者来自用户的压力。）</a:t>
            </a:r>
            <a:endParaRPr lang="en-US" altLang="zh-CN" sz="1800" dirty="0" smtClean="0">
              <a:solidFill>
                <a:schemeClr val="tx1"/>
              </a:solidFill>
              <a:ea typeface="幼圆" panose="02010509060101010101" pitchFamily="49" charset="-122"/>
            </a:endParaRPr>
          </a:p>
        </p:txBody>
      </p:sp>
      <p:sp>
        <p:nvSpPr>
          <p:cNvPr id="22" name="KSO_Shape"/>
          <p:cNvSpPr/>
          <p:nvPr/>
        </p:nvSpPr>
        <p:spPr bwMode="auto">
          <a:xfrm flipH="1">
            <a:off x="3873899" y="4839630"/>
            <a:ext cx="451786" cy="1295384"/>
          </a:xfrm>
          <a:custGeom>
            <a:avLst/>
            <a:gdLst>
              <a:gd name="T0" fmla="*/ 2147483646 w 41"/>
              <a:gd name="T1" fmla="*/ 2147483646 h 281"/>
              <a:gd name="T2" fmla="*/ 2147483646 w 41"/>
              <a:gd name="T3" fmla="*/ 2147483646 h 281"/>
              <a:gd name="T4" fmla="*/ 0 w 41"/>
              <a:gd name="T5" fmla="*/ 0 h 281"/>
              <a:gd name="T6" fmla="*/ 2147483646 w 41"/>
              <a:gd name="T7" fmla="*/ 2147483646 h 281"/>
              <a:gd name="T8" fmla="*/ 2147483646 w 41"/>
              <a:gd name="T9" fmla="*/ 2147483646 h 281"/>
              <a:gd name="T10" fmla="*/ 2147483646 w 41"/>
              <a:gd name="T11" fmla="*/ 2147483646 h 281"/>
              <a:gd name="T12" fmla="*/ 2147483646 w 41"/>
              <a:gd name="T13" fmla="*/ 2147483646 h 281"/>
              <a:gd name="T14" fmla="*/ 2147483646 w 41"/>
              <a:gd name="T15" fmla="*/ 2147483646 h 281"/>
              <a:gd name="T16" fmla="*/ 2147483646 w 41"/>
              <a:gd name="T17" fmla="*/ 2147483646 h 281"/>
              <a:gd name="T18" fmla="*/ 2147483646 w 41"/>
              <a:gd name="T19" fmla="*/ 2147483646 h 281"/>
              <a:gd name="T20" fmla="*/ 2147483646 w 41"/>
              <a:gd name="T21" fmla="*/ 2147483646 h 281"/>
              <a:gd name="T22" fmla="*/ 2147483646 w 41"/>
              <a:gd name="T23" fmla="*/ 2147483646 h 281"/>
              <a:gd name="T24" fmla="*/ 2147483646 w 41"/>
              <a:gd name="T25" fmla="*/ 2147483646 h 281"/>
              <a:gd name="T26" fmla="*/ 0 w 41"/>
              <a:gd name="T27" fmla="*/ 2147483646 h 281"/>
              <a:gd name="T28" fmla="*/ 2147483646 w 41"/>
              <a:gd name="T29" fmla="*/ 2147483646 h 281"/>
              <a:gd name="T30" fmla="*/ 2147483646 w 41"/>
              <a:gd name="T31" fmla="*/ 2147483646 h 281"/>
              <a:gd name="T32" fmla="*/ 2147483646 w 41"/>
              <a:gd name="T33" fmla="*/ 2147483646 h 281"/>
              <a:gd name="T34" fmla="*/ 2147483646 w 41"/>
              <a:gd name="T35" fmla="*/ 2147483646 h 281"/>
              <a:gd name="T36" fmla="*/ 2147483646 w 41"/>
              <a:gd name="T37" fmla="*/ 2147483646 h 281"/>
              <a:gd name="T38" fmla="*/ 2147483646 w 41"/>
              <a:gd name="T39" fmla="*/ 2147483646 h 281"/>
              <a:gd name="T40" fmla="*/ 2147483646 w 41"/>
              <a:gd name="T41" fmla="*/ 2147483646 h 281"/>
              <a:gd name="T42" fmla="*/ 2147483646 w 41"/>
              <a:gd name="T43" fmla="*/ 2147483646 h 28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1" h="281">
                <a:moveTo>
                  <a:pt x="15" y="41"/>
                </a:moveTo>
                <a:cubicBezTo>
                  <a:pt x="15" y="29"/>
                  <a:pt x="13" y="19"/>
                  <a:pt x="11" y="13"/>
                </a:cubicBezTo>
                <a:cubicBezTo>
                  <a:pt x="9" y="7"/>
                  <a:pt x="5" y="2"/>
                  <a:pt x="0" y="0"/>
                </a:cubicBezTo>
                <a:cubicBezTo>
                  <a:pt x="10" y="0"/>
                  <a:pt x="17" y="3"/>
                  <a:pt x="21" y="9"/>
                </a:cubicBezTo>
                <a:cubicBezTo>
                  <a:pt x="25" y="14"/>
                  <a:pt x="27" y="27"/>
                  <a:pt x="27" y="45"/>
                </a:cubicBezTo>
                <a:cubicBezTo>
                  <a:pt x="27" y="103"/>
                  <a:pt x="27" y="103"/>
                  <a:pt x="27" y="103"/>
                </a:cubicBezTo>
                <a:cubicBezTo>
                  <a:pt x="27" y="114"/>
                  <a:pt x="28" y="122"/>
                  <a:pt x="30" y="128"/>
                </a:cubicBezTo>
                <a:cubicBezTo>
                  <a:pt x="32" y="134"/>
                  <a:pt x="35" y="138"/>
                  <a:pt x="41" y="141"/>
                </a:cubicBezTo>
                <a:cubicBezTo>
                  <a:pt x="35" y="143"/>
                  <a:pt x="31" y="147"/>
                  <a:pt x="30" y="153"/>
                </a:cubicBezTo>
                <a:cubicBezTo>
                  <a:pt x="28" y="158"/>
                  <a:pt x="27" y="167"/>
                  <a:pt x="27" y="179"/>
                </a:cubicBezTo>
                <a:cubicBezTo>
                  <a:pt x="27" y="232"/>
                  <a:pt x="27" y="232"/>
                  <a:pt x="27" y="232"/>
                </a:cubicBezTo>
                <a:cubicBezTo>
                  <a:pt x="27" y="245"/>
                  <a:pt x="26" y="255"/>
                  <a:pt x="25" y="262"/>
                </a:cubicBezTo>
                <a:cubicBezTo>
                  <a:pt x="23" y="269"/>
                  <a:pt x="20" y="274"/>
                  <a:pt x="16" y="277"/>
                </a:cubicBezTo>
                <a:cubicBezTo>
                  <a:pt x="12" y="279"/>
                  <a:pt x="7" y="281"/>
                  <a:pt x="0" y="281"/>
                </a:cubicBezTo>
                <a:cubicBezTo>
                  <a:pt x="5" y="279"/>
                  <a:pt x="9" y="274"/>
                  <a:pt x="11" y="268"/>
                </a:cubicBezTo>
                <a:cubicBezTo>
                  <a:pt x="13" y="261"/>
                  <a:pt x="15" y="252"/>
                  <a:pt x="15" y="240"/>
                </a:cubicBezTo>
                <a:cubicBezTo>
                  <a:pt x="15" y="186"/>
                  <a:pt x="15" y="186"/>
                  <a:pt x="15" y="186"/>
                </a:cubicBezTo>
                <a:cubicBezTo>
                  <a:pt x="15" y="172"/>
                  <a:pt x="15" y="162"/>
                  <a:pt x="17" y="155"/>
                </a:cubicBezTo>
                <a:cubicBezTo>
                  <a:pt x="19" y="148"/>
                  <a:pt x="23" y="144"/>
                  <a:pt x="29" y="141"/>
                </a:cubicBezTo>
                <a:cubicBezTo>
                  <a:pt x="23" y="138"/>
                  <a:pt x="19" y="133"/>
                  <a:pt x="17" y="127"/>
                </a:cubicBezTo>
                <a:cubicBezTo>
                  <a:pt x="15" y="121"/>
                  <a:pt x="15" y="111"/>
                  <a:pt x="15" y="98"/>
                </a:cubicBezTo>
                <a:lnTo>
                  <a:pt x="15" y="41"/>
                </a:lnTo>
                <a:close/>
              </a:path>
            </a:pathLst>
          </a:custGeom>
          <a:solidFill>
            <a:schemeClr val="tx1"/>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3" name="星形: 五角 22"/>
          <p:cNvSpPr/>
          <p:nvPr/>
        </p:nvSpPr>
        <p:spPr>
          <a:xfrm>
            <a:off x="2972856" y="5185635"/>
            <a:ext cx="603376" cy="603375"/>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Picture 5" descr="E:\PRD\logoWhite.png"/>
          <p:cNvPicPr>
            <a:picLocks noChangeAspect="1" noChangeArrowheads="1"/>
          </p:cNvPicPr>
          <p:nvPr/>
        </p:nvPicPr>
        <p:blipFill>
          <a:blip r:embed="rId2" cstate="print"/>
          <a:srcRect/>
          <a:stretch>
            <a:fillRect/>
          </a:stretch>
        </p:blipFill>
        <p:spPr bwMode="auto">
          <a:xfrm>
            <a:off x="11577513" y="6241409"/>
            <a:ext cx="614487" cy="616591"/>
          </a:xfrm>
          <a:prstGeom prst="rect">
            <a:avLst/>
          </a:prstGeom>
          <a:noFill/>
        </p:spPr>
      </p:pic>
      <p:sp>
        <p:nvSpPr>
          <p:cNvPr id="13" name="矩形 12"/>
          <p:cNvSpPr/>
          <p:nvPr/>
        </p:nvSpPr>
        <p:spPr>
          <a:xfrm>
            <a:off x="1719442" y="3598877"/>
            <a:ext cx="713366" cy="6711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nSpc>
                <a:spcPct val="150000"/>
              </a:lnSpc>
            </a:pPr>
            <a:r>
              <a:rPr lang="zh-CN" altLang="en-US" sz="2000" b="1" dirty="0" smtClean="0">
                <a:solidFill>
                  <a:schemeClr val="tx1"/>
                </a:solidFill>
                <a:latin typeface="幼圆" panose="02010509060101010101" pitchFamily="49" charset="-122"/>
                <a:ea typeface="幼圆" panose="02010509060101010101" pitchFamily="49" charset="-122"/>
              </a:rPr>
              <a:t>陷阱</a:t>
            </a:r>
            <a:endParaRPr lang="en-US" altLang="zh-CN" sz="2000" b="1" dirty="0">
              <a:solidFill>
                <a:schemeClr val="tx1"/>
              </a:solidFill>
              <a:latin typeface="幼圆" panose="02010509060101010101" pitchFamily="49" charset="-122"/>
              <a:ea typeface="幼圆" panose="02010509060101010101" pitchFamily="49" charset="-122"/>
            </a:endParaRPr>
          </a:p>
        </p:txBody>
      </p:sp>
      <p:sp>
        <p:nvSpPr>
          <p:cNvPr id="15" name="标题 3"/>
          <p:cNvSpPr>
            <a:spLocks noGrp="1"/>
          </p:cNvSpPr>
          <p:nvPr>
            <p:ph type="title"/>
          </p:nvPr>
        </p:nvSpPr>
        <p:spPr>
          <a:xfrm>
            <a:off x="649550" y="192772"/>
            <a:ext cx="6657261" cy="1007204"/>
          </a:xfrm>
        </p:spPr>
        <p:txBody>
          <a:bodyPr/>
          <a:lstStyle/>
          <a:p>
            <a:pPr>
              <a:defRPr/>
            </a:pPr>
            <a:r>
              <a:rPr lang="zh-CN" altLang="en-US" dirty="0" smtClean="0"/>
              <a:t>抛弃型原型</a:t>
            </a:r>
            <a:endParaRPr lang="zh-CN" altLang="en-US" dirty="0"/>
          </a:p>
        </p:txBody>
      </p:sp>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descr="E:\PRD\logoWhite.png"/>
          <p:cNvPicPr>
            <a:picLocks noChangeAspect="1" noChangeArrowheads="1"/>
          </p:cNvPicPr>
          <p:nvPr/>
        </p:nvPicPr>
        <p:blipFill>
          <a:blip r:embed="rId2" cstate="print"/>
          <a:srcRect/>
          <a:stretch>
            <a:fillRect/>
          </a:stretch>
        </p:blipFill>
        <p:spPr bwMode="auto">
          <a:xfrm>
            <a:off x="11577513" y="6241409"/>
            <a:ext cx="614487" cy="616591"/>
          </a:xfrm>
          <a:prstGeom prst="rect">
            <a:avLst/>
          </a:prstGeom>
          <a:noFill/>
        </p:spPr>
      </p:pic>
      <p:sp>
        <p:nvSpPr>
          <p:cNvPr id="22" name="标题 3"/>
          <p:cNvSpPr>
            <a:spLocks noGrp="1"/>
          </p:cNvSpPr>
          <p:nvPr>
            <p:ph type="title"/>
          </p:nvPr>
        </p:nvSpPr>
        <p:spPr>
          <a:xfrm>
            <a:off x="649550" y="192772"/>
            <a:ext cx="6657261" cy="1007204"/>
          </a:xfrm>
        </p:spPr>
        <p:txBody>
          <a:bodyPr/>
          <a:lstStyle/>
          <a:p>
            <a:pPr>
              <a:defRPr/>
            </a:pPr>
            <a:r>
              <a:rPr lang="zh-CN" altLang="en-US" dirty="0" smtClean="0"/>
              <a:t>演进型原型</a:t>
            </a:r>
            <a:endParaRPr lang="zh-CN" altLang="en-US" dirty="0"/>
          </a:p>
        </p:txBody>
      </p:sp>
      <p:sp>
        <p:nvSpPr>
          <p:cNvPr id="23" name="矩形 22"/>
          <p:cNvSpPr/>
          <p:nvPr/>
        </p:nvSpPr>
        <p:spPr>
          <a:xfrm>
            <a:off x="651535" y="956344"/>
            <a:ext cx="8484076" cy="51466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nSpc>
                <a:spcPct val="150000"/>
              </a:lnSpc>
              <a:buFont typeface="Wingdings" panose="05000000000000000000" pitchFamily="2" charset="2"/>
              <a:buChar char="Ø"/>
            </a:pPr>
            <a:r>
              <a:rPr lang="zh-CN" altLang="en-US" sz="2000" dirty="0" smtClean="0">
                <a:solidFill>
                  <a:schemeClr val="tx1"/>
                </a:solidFill>
                <a:ea typeface="幼圆" panose="02010509060101010101" pitchFamily="49" charset="-122"/>
              </a:rPr>
              <a:t>会为增量构建产品提供一个稳固的架构基础。</a:t>
            </a:r>
            <a:endParaRPr lang="en-US" altLang="zh-CN" sz="2000" dirty="0" smtClean="0">
              <a:solidFill>
                <a:schemeClr val="tx1"/>
              </a:solidFill>
              <a:ea typeface="幼圆" panose="02010509060101010101" pitchFamily="49" charset="-122"/>
            </a:endParaRPr>
          </a:p>
          <a:p>
            <a:pPr>
              <a:lnSpc>
                <a:spcPct val="150000"/>
              </a:lnSpc>
              <a:buFont typeface="Wingdings" panose="05000000000000000000" pitchFamily="2" charset="2"/>
              <a:buChar char="Ø"/>
            </a:pPr>
            <a:r>
              <a:rPr lang="zh-CN" altLang="en-US" sz="2000" dirty="0" smtClean="0">
                <a:solidFill>
                  <a:schemeClr val="tx1"/>
                </a:solidFill>
                <a:ea typeface="幼圆" panose="02010509060101010101" pitchFamily="49" charset="-122"/>
              </a:rPr>
              <a:t>敏捷开发试验进行模型例子。敏捷团队使用</a:t>
            </a:r>
            <a:r>
              <a:rPr lang="zh-CN" altLang="en-US" sz="2000" dirty="0" smtClean="0">
                <a:solidFill>
                  <a:srgbClr val="FF0000"/>
                </a:solidFill>
                <a:ea typeface="幼圆" panose="02010509060101010101" pitchFamily="49" charset="-122"/>
              </a:rPr>
              <a:t>前期迭代中得到的反馈来调整未来开发周期的方向</a:t>
            </a:r>
            <a:r>
              <a:rPr lang="zh-CN" altLang="en-US" sz="2000" dirty="0" smtClean="0">
                <a:solidFill>
                  <a:schemeClr val="tx1"/>
                </a:solidFill>
                <a:ea typeface="幼圆" panose="02010509060101010101" pitchFamily="49" charset="-122"/>
              </a:rPr>
              <a:t>，并通过一系列迭代来完成产品的构建。这就是演进型原型的实质。</a:t>
            </a:r>
            <a:endParaRPr lang="en-US" altLang="zh-CN" sz="2000" dirty="0" smtClean="0">
              <a:solidFill>
                <a:schemeClr val="tx1"/>
              </a:solidFill>
              <a:ea typeface="幼圆" panose="02010509060101010101" pitchFamily="49" charset="-122"/>
            </a:endParaRPr>
          </a:p>
          <a:p>
            <a:pPr>
              <a:lnSpc>
                <a:spcPct val="150000"/>
              </a:lnSpc>
              <a:buFont typeface="Wingdings" panose="05000000000000000000" pitchFamily="2" charset="2"/>
              <a:buChar char="Ø"/>
            </a:pPr>
            <a:r>
              <a:rPr lang="zh-CN" altLang="en-US" sz="2000" dirty="0" smtClean="0">
                <a:solidFill>
                  <a:schemeClr val="tx1"/>
                </a:solidFill>
                <a:ea typeface="幼圆" panose="02010509060101010101" pitchFamily="49" charset="-122"/>
              </a:rPr>
              <a:t>一开始就要考虑健壮性</a:t>
            </a:r>
            <a:r>
              <a:rPr lang="zh-CN" altLang="en-US" sz="2000" dirty="0" smtClean="0"/>
              <a:t>（软件对于规范要求以外的输入情况的处理能力）</a:t>
            </a:r>
            <a:r>
              <a:rPr lang="zh-CN" altLang="en-US" sz="2000" dirty="0" smtClean="0">
                <a:solidFill>
                  <a:schemeClr val="tx1"/>
                </a:solidFill>
                <a:ea typeface="幼圆" panose="02010509060101010101" pitchFamily="49" charset="-122"/>
              </a:rPr>
              <a:t>，必须满足产品的易增长扩展性以及频繁改进的要求，必须重视软件架构和稳健的设计原则。</a:t>
            </a:r>
            <a:endParaRPr lang="en-US" altLang="zh-CN" sz="2000" dirty="0" smtClean="0">
              <a:solidFill>
                <a:schemeClr val="tx1"/>
              </a:solidFill>
              <a:ea typeface="幼圆" panose="02010509060101010101" pitchFamily="49" charset="-122"/>
            </a:endParaRPr>
          </a:p>
          <a:p>
            <a:pPr>
              <a:lnSpc>
                <a:spcPct val="150000"/>
              </a:lnSpc>
              <a:buFont typeface="Wingdings" panose="05000000000000000000" pitchFamily="2" charset="2"/>
              <a:buChar char="Ø"/>
            </a:pPr>
            <a:endParaRPr lang="en-US" altLang="zh-CN" sz="1400" dirty="0" smtClean="0">
              <a:solidFill>
                <a:schemeClr val="tx1"/>
              </a:solidFill>
              <a:ea typeface="幼圆" panose="02010509060101010101" pitchFamily="49" charset="-122"/>
            </a:endParaRPr>
          </a:p>
        </p:txBody>
      </p:sp>
    </p:spTree>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descr="E:\PRD\logoWhite.png"/>
          <p:cNvPicPr>
            <a:picLocks noChangeAspect="1" noChangeArrowheads="1"/>
          </p:cNvPicPr>
          <p:nvPr/>
        </p:nvPicPr>
        <p:blipFill>
          <a:blip r:embed="rId2" cstate="print"/>
          <a:srcRect/>
          <a:stretch>
            <a:fillRect/>
          </a:stretch>
        </p:blipFill>
        <p:spPr bwMode="auto">
          <a:xfrm>
            <a:off x="11577513" y="6241409"/>
            <a:ext cx="614487" cy="616591"/>
          </a:xfrm>
          <a:prstGeom prst="rect">
            <a:avLst/>
          </a:prstGeom>
          <a:noFill/>
        </p:spPr>
      </p:pic>
      <p:sp>
        <p:nvSpPr>
          <p:cNvPr id="22" name="标题 3"/>
          <p:cNvSpPr>
            <a:spLocks noGrp="1"/>
          </p:cNvSpPr>
          <p:nvPr>
            <p:ph type="title"/>
          </p:nvPr>
        </p:nvSpPr>
        <p:spPr>
          <a:xfrm>
            <a:off x="649550" y="192772"/>
            <a:ext cx="6657261" cy="1007204"/>
          </a:xfrm>
        </p:spPr>
        <p:txBody>
          <a:bodyPr/>
          <a:lstStyle/>
          <a:p>
            <a:pPr>
              <a:defRPr/>
            </a:pPr>
            <a:r>
              <a:rPr lang="zh-CN" altLang="en-US" dirty="0" smtClean="0"/>
              <a:t>纸上原型</a:t>
            </a:r>
            <a:endParaRPr lang="zh-CN" altLang="en-US" dirty="0"/>
          </a:p>
        </p:txBody>
      </p:sp>
      <p:sp>
        <p:nvSpPr>
          <p:cNvPr id="23" name="矩形 22"/>
          <p:cNvSpPr/>
          <p:nvPr/>
        </p:nvSpPr>
        <p:spPr>
          <a:xfrm>
            <a:off x="651535" y="956344"/>
            <a:ext cx="8484076" cy="51466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nSpc>
                <a:spcPct val="150000"/>
              </a:lnSpc>
              <a:buFont typeface="Wingdings" panose="05000000000000000000" pitchFamily="2" charset="2"/>
              <a:buChar char="Ø"/>
            </a:pPr>
            <a:r>
              <a:rPr lang="zh-CN" altLang="en-US" sz="2000" dirty="0" smtClean="0">
                <a:solidFill>
                  <a:schemeClr val="tx1"/>
                </a:solidFill>
                <a:ea typeface="幼圆" panose="02010509060101010101" pitchFamily="49" charset="-122"/>
              </a:rPr>
              <a:t>纸上原型（低精度原型）帮助我们探究一个要实现的系统的部分外观，并且它是一种低成本、迅速以及低技术难度的方法。</a:t>
            </a:r>
            <a:endParaRPr lang="en-US" altLang="zh-CN" sz="2000" dirty="0" smtClean="0">
              <a:solidFill>
                <a:schemeClr val="tx1"/>
              </a:solidFill>
              <a:ea typeface="幼圆" panose="02010509060101010101" pitchFamily="49" charset="-122"/>
            </a:endParaRPr>
          </a:p>
          <a:p>
            <a:pPr>
              <a:lnSpc>
                <a:spcPct val="150000"/>
              </a:lnSpc>
              <a:buFont typeface="Wingdings" panose="05000000000000000000" pitchFamily="2" charset="2"/>
              <a:buChar char="Ø"/>
            </a:pPr>
            <a:r>
              <a:rPr lang="zh-CN" altLang="en-US" sz="2000" dirty="0" smtClean="0">
                <a:solidFill>
                  <a:schemeClr val="tx1"/>
                </a:solidFill>
                <a:ea typeface="幼圆" panose="02010509060101010101" pitchFamily="49" charset="-122"/>
              </a:rPr>
              <a:t>能帮助检查用户和开发人员对需求是否达成一致的理解。</a:t>
            </a:r>
            <a:endParaRPr lang="en-US" altLang="zh-CN" sz="2000" dirty="0" smtClean="0">
              <a:solidFill>
                <a:schemeClr val="tx1"/>
              </a:solidFill>
              <a:ea typeface="幼圆" panose="02010509060101010101" pitchFamily="49" charset="-122"/>
            </a:endParaRPr>
          </a:p>
          <a:p>
            <a:pPr>
              <a:lnSpc>
                <a:spcPct val="150000"/>
              </a:lnSpc>
              <a:buFont typeface="Wingdings" panose="05000000000000000000" pitchFamily="2" charset="2"/>
              <a:buChar char="Ø"/>
            </a:pPr>
            <a:r>
              <a:rPr lang="zh-CN" altLang="en-US" sz="2000" dirty="0" smtClean="0">
                <a:solidFill>
                  <a:schemeClr val="tx1"/>
                </a:solidFill>
                <a:ea typeface="幼圆" panose="02010509060101010101" pitchFamily="49" charset="-122"/>
              </a:rPr>
              <a:t>另一个类似的技术叫做故事看板（</a:t>
            </a:r>
            <a:r>
              <a:rPr lang="en-US" altLang="zh-CN" sz="2000" dirty="0" smtClean="0">
                <a:solidFill>
                  <a:schemeClr val="tx1"/>
                </a:solidFill>
                <a:ea typeface="幼圆" panose="02010509060101010101" pitchFamily="49" charset="-122"/>
              </a:rPr>
              <a:t>storyboard</a:t>
            </a:r>
            <a:r>
              <a:rPr lang="zh-CN" altLang="en-US" sz="2000" dirty="0" smtClean="0">
                <a:solidFill>
                  <a:schemeClr val="tx1"/>
                </a:solidFill>
                <a:ea typeface="幼圆" panose="02010509060101010101" pitchFamily="49" charset="-122"/>
              </a:rPr>
              <a:t>），也称分镜。</a:t>
            </a:r>
            <a:endParaRPr lang="en-US" altLang="zh-CN" sz="2000" dirty="0" smtClean="0">
              <a:solidFill>
                <a:schemeClr val="tx1"/>
              </a:solidFill>
              <a:ea typeface="幼圆" panose="02010509060101010101" pitchFamily="49" charset="-122"/>
            </a:endParaRPr>
          </a:p>
          <a:p>
            <a:pPr>
              <a:lnSpc>
                <a:spcPct val="150000"/>
              </a:lnSpc>
              <a:buFont typeface="Wingdings" panose="05000000000000000000" pitchFamily="2" charset="2"/>
              <a:buChar char="Ø"/>
            </a:pPr>
            <a:endParaRPr lang="en-US" altLang="zh-CN" sz="1400" dirty="0" smtClean="0">
              <a:solidFill>
                <a:schemeClr val="tx1"/>
              </a:solidFill>
              <a:ea typeface="幼圆" panose="02010509060101010101" pitchFamily="49" charset="-122"/>
            </a:endParaRPr>
          </a:p>
        </p:txBody>
      </p:sp>
      <p:pic>
        <p:nvPicPr>
          <p:cNvPr id="26628" name="Picture 4" descr="C:\Users\lenovo\Desktop\timg (3).jpg"/>
          <p:cNvPicPr>
            <a:picLocks noChangeAspect="1" noChangeArrowheads="1"/>
          </p:cNvPicPr>
          <p:nvPr/>
        </p:nvPicPr>
        <p:blipFill>
          <a:blip r:embed="rId3"/>
          <a:srcRect/>
          <a:stretch>
            <a:fillRect/>
          </a:stretch>
        </p:blipFill>
        <p:spPr bwMode="auto">
          <a:xfrm>
            <a:off x="635364" y="1223782"/>
            <a:ext cx="5105400" cy="3822700"/>
          </a:xfrm>
          <a:prstGeom prst="rect">
            <a:avLst/>
          </a:prstGeom>
          <a:noFill/>
        </p:spPr>
      </p:pic>
      <p:pic>
        <p:nvPicPr>
          <p:cNvPr id="26629" name="Picture 5" descr="C:\Users\lenovo\Desktop\timg (5).jpg"/>
          <p:cNvPicPr>
            <a:picLocks noChangeAspect="1" noChangeArrowheads="1"/>
          </p:cNvPicPr>
          <p:nvPr/>
        </p:nvPicPr>
        <p:blipFill>
          <a:blip r:embed="rId4"/>
          <a:srcRect/>
          <a:stretch>
            <a:fillRect/>
          </a:stretch>
        </p:blipFill>
        <p:spPr bwMode="auto">
          <a:xfrm>
            <a:off x="2168433" y="1496770"/>
            <a:ext cx="8680405" cy="5102149"/>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6628"/>
                                        </p:tgtEl>
                                        <p:attrNameLst>
                                          <p:attrName>style.visibility</p:attrName>
                                        </p:attrNameLst>
                                      </p:cBhvr>
                                      <p:to>
                                        <p:strVal val="visible"/>
                                      </p:to>
                                    </p:set>
                                    <p:animEffect transition="in" filter="wipe(down)">
                                      <p:cBhvr>
                                        <p:cTn id="7" dur="500"/>
                                        <p:tgtEl>
                                          <p:spTgt spid="266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6629"/>
                                        </p:tgtEl>
                                        <p:attrNameLst>
                                          <p:attrName>style.visibility</p:attrName>
                                        </p:attrNameLst>
                                      </p:cBhvr>
                                      <p:to>
                                        <p:strVal val="visible"/>
                                      </p:to>
                                    </p:set>
                                    <p:animEffect transition="in" filter="wipe(down)">
                                      <p:cBhvr>
                                        <p:cTn id="12"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descr="E:\PRD\logoWhite.png"/>
          <p:cNvPicPr>
            <a:picLocks noChangeAspect="1" noChangeArrowheads="1"/>
          </p:cNvPicPr>
          <p:nvPr/>
        </p:nvPicPr>
        <p:blipFill>
          <a:blip r:embed="rId2" cstate="print"/>
          <a:srcRect/>
          <a:stretch>
            <a:fillRect/>
          </a:stretch>
        </p:blipFill>
        <p:spPr bwMode="auto">
          <a:xfrm>
            <a:off x="11577513" y="6241409"/>
            <a:ext cx="614487" cy="616591"/>
          </a:xfrm>
          <a:prstGeom prst="rect">
            <a:avLst/>
          </a:prstGeom>
          <a:noFill/>
        </p:spPr>
      </p:pic>
      <p:sp>
        <p:nvSpPr>
          <p:cNvPr id="22" name="标题 3"/>
          <p:cNvSpPr>
            <a:spLocks noGrp="1"/>
          </p:cNvSpPr>
          <p:nvPr>
            <p:ph type="title"/>
          </p:nvPr>
        </p:nvSpPr>
        <p:spPr>
          <a:xfrm>
            <a:off x="649550" y="192772"/>
            <a:ext cx="6657261" cy="1007204"/>
          </a:xfrm>
        </p:spPr>
        <p:txBody>
          <a:bodyPr/>
          <a:lstStyle/>
          <a:p>
            <a:pPr>
              <a:defRPr/>
            </a:pPr>
            <a:r>
              <a:rPr lang="zh-CN" altLang="en-US" dirty="0" smtClean="0"/>
              <a:t>电子原型</a:t>
            </a:r>
            <a:endParaRPr lang="zh-CN" altLang="en-US" dirty="0"/>
          </a:p>
        </p:txBody>
      </p:sp>
      <p:sp>
        <p:nvSpPr>
          <p:cNvPr id="23" name="矩形 22"/>
          <p:cNvSpPr/>
          <p:nvPr/>
        </p:nvSpPr>
        <p:spPr>
          <a:xfrm>
            <a:off x="651535" y="956344"/>
            <a:ext cx="8484076" cy="51466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nSpc>
                <a:spcPct val="150000"/>
              </a:lnSpc>
              <a:buFont typeface="Wingdings" panose="05000000000000000000" pitchFamily="2" charset="2"/>
              <a:buChar char="Ø"/>
            </a:pPr>
            <a:r>
              <a:rPr lang="zh-CN" altLang="en-US" sz="2000" dirty="0" smtClean="0">
                <a:solidFill>
                  <a:schemeClr val="tx1"/>
                </a:solidFill>
                <a:ea typeface="幼圆" panose="02010509060101010101" pitchFamily="49" charset="-122"/>
              </a:rPr>
              <a:t>电子原型从简单的如</a:t>
            </a:r>
            <a:r>
              <a:rPr lang="en-US" altLang="zh-CN" sz="2000" dirty="0" smtClean="0">
                <a:solidFill>
                  <a:schemeClr val="tx1"/>
                </a:solidFill>
                <a:ea typeface="幼圆" panose="02010509060101010101" pitchFamily="49" charset="-122"/>
              </a:rPr>
              <a:t>Microsoft Visio</a:t>
            </a:r>
            <a:r>
              <a:rPr lang="zh-CN" altLang="en-US" sz="2000" dirty="0" smtClean="0">
                <a:solidFill>
                  <a:schemeClr val="tx1"/>
                </a:solidFill>
                <a:ea typeface="幼圆" panose="02010509060101010101" pitchFamily="49" charset="-122"/>
              </a:rPr>
              <a:t>和</a:t>
            </a:r>
            <a:r>
              <a:rPr lang="en-US" altLang="zh-CN" sz="2000" dirty="0" smtClean="0">
                <a:solidFill>
                  <a:schemeClr val="tx1"/>
                </a:solidFill>
                <a:ea typeface="幼圆" panose="02010509060101010101" pitchFamily="49" charset="-122"/>
              </a:rPr>
              <a:t>Microsoft PowerPoint</a:t>
            </a:r>
            <a:r>
              <a:rPr lang="zh-CN" altLang="en-US" sz="2000" dirty="0" smtClean="0">
                <a:solidFill>
                  <a:schemeClr val="tx1"/>
                </a:solidFill>
                <a:ea typeface="幼圆" panose="02010509060101010101" pitchFamily="49" charset="-122"/>
              </a:rPr>
              <a:t>画图工具到商业原型工具和图形化用户交互生成器，</a:t>
            </a:r>
            <a:r>
              <a:rPr lang="en-US" altLang="zh-CN" sz="2000" dirty="0" smtClean="0">
                <a:solidFill>
                  <a:schemeClr val="tx1"/>
                </a:solidFill>
                <a:ea typeface="幼圆" panose="02010509060101010101" pitchFamily="49" charset="-122"/>
              </a:rPr>
              <a:t> Axure RP</a:t>
            </a:r>
            <a:r>
              <a:rPr lang="zh-CN" altLang="en-US" sz="2000" dirty="0" smtClean="0">
                <a:solidFill>
                  <a:schemeClr val="tx1"/>
                </a:solidFill>
                <a:ea typeface="幼圆" panose="02010509060101010101" pitchFamily="49" charset="-122"/>
              </a:rPr>
              <a:t>、</a:t>
            </a:r>
            <a:r>
              <a:rPr lang="en-US" altLang="zh-CN" sz="2000" dirty="0" smtClean="0">
                <a:solidFill>
                  <a:schemeClr val="tx1"/>
                </a:solidFill>
                <a:ea typeface="幼圆" panose="02010509060101010101" pitchFamily="49" charset="-122"/>
              </a:rPr>
              <a:t>OmniGraffle </a:t>
            </a:r>
            <a:r>
              <a:rPr lang="zh-CN" altLang="en-US" sz="2000" dirty="0" smtClean="0">
                <a:solidFill>
                  <a:schemeClr val="tx1"/>
                </a:solidFill>
                <a:ea typeface="幼圆" panose="02010509060101010101" pitchFamily="49" charset="-122"/>
              </a:rPr>
              <a:t>等，可用的工具多种多样。不用考虑背后临时代码的效率。</a:t>
            </a:r>
            <a:endParaRPr lang="en-US" altLang="zh-CN" sz="1400" dirty="0" smtClean="0">
              <a:solidFill>
                <a:schemeClr val="tx1"/>
              </a:solidFill>
              <a:ea typeface="幼圆" panose="02010509060101010101" pitchFamily="49" charset="-122"/>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descr="E:\PRD\logoWhite.png"/>
          <p:cNvPicPr>
            <a:picLocks noChangeAspect="1" noChangeArrowheads="1"/>
          </p:cNvPicPr>
          <p:nvPr/>
        </p:nvPicPr>
        <p:blipFill>
          <a:blip r:embed="rId2" cstate="print"/>
          <a:srcRect/>
          <a:stretch>
            <a:fillRect/>
          </a:stretch>
        </p:blipFill>
        <p:spPr bwMode="auto">
          <a:xfrm>
            <a:off x="11577513" y="6241409"/>
            <a:ext cx="614487" cy="616591"/>
          </a:xfrm>
          <a:prstGeom prst="rect">
            <a:avLst/>
          </a:prstGeom>
          <a:noFill/>
        </p:spPr>
      </p:pic>
      <p:sp>
        <p:nvSpPr>
          <p:cNvPr id="22" name="标题 3"/>
          <p:cNvSpPr>
            <a:spLocks noGrp="1"/>
          </p:cNvSpPr>
          <p:nvPr>
            <p:ph type="title"/>
          </p:nvPr>
        </p:nvSpPr>
        <p:spPr>
          <a:xfrm>
            <a:off x="649550" y="192772"/>
            <a:ext cx="6657261" cy="1007204"/>
          </a:xfrm>
        </p:spPr>
        <p:txBody>
          <a:bodyPr/>
          <a:lstStyle/>
          <a:p>
            <a:pPr>
              <a:defRPr/>
            </a:pPr>
            <a:r>
              <a:rPr lang="zh-CN" altLang="en-US" dirty="0" smtClean="0"/>
              <a:t>其他分类</a:t>
            </a:r>
            <a:endParaRPr lang="zh-CN" altLang="en-US" dirty="0"/>
          </a:p>
        </p:txBody>
      </p:sp>
      <p:sp>
        <p:nvSpPr>
          <p:cNvPr id="23" name="矩形 22"/>
          <p:cNvSpPr/>
          <p:nvPr/>
        </p:nvSpPr>
        <p:spPr>
          <a:xfrm>
            <a:off x="592812" y="1006678"/>
            <a:ext cx="8484076" cy="51466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atinLnBrk="0">
              <a:buFont typeface="Wingdings" pitchFamily="2" charset="2"/>
              <a:buChar char="Ø"/>
            </a:pPr>
            <a:r>
              <a:rPr lang="zh-CN" altLang="en-US" sz="2000" dirty="0" smtClean="0">
                <a:solidFill>
                  <a:schemeClr val="tx1"/>
                </a:solidFill>
                <a:ea typeface="幼圆" panose="02010509060101010101" pitchFamily="49" charset="-122"/>
              </a:rPr>
              <a:t>低保真原型：表现软件的</a:t>
            </a:r>
            <a:r>
              <a:rPr lang="zh-CN" altLang="en-US" sz="2000" dirty="0" smtClean="0">
                <a:solidFill>
                  <a:srgbClr val="FF0000"/>
                </a:solidFill>
                <a:ea typeface="幼圆" panose="02010509060101010101" pitchFamily="49" charset="-122"/>
              </a:rPr>
              <a:t>重点功能和基本交互过程</a:t>
            </a:r>
            <a:r>
              <a:rPr lang="zh-CN" altLang="en-US" sz="2000" dirty="0" smtClean="0">
                <a:solidFill>
                  <a:schemeClr val="tx1"/>
                </a:solidFill>
                <a:ea typeface="幼圆" panose="02010509060101010101" pitchFamily="49" charset="-122"/>
              </a:rPr>
              <a:t>。制作成本低，速度快，修改也方便。适合任务简单，整个团队沟通顺畅，个人能力较强的情况</a:t>
            </a:r>
            <a:r>
              <a:rPr lang="zh-CN" altLang="en-US" sz="2000" dirty="0" smtClean="0">
                <a:solidFill>
                  <a:schemeClr val="tx1"/>
                </a:solidFill>
                <a:ea typeface="幼圆" panose="02010509060101010101" pitchFamily="49" charset="-122"/>
              </a:rPr>
              <a:t>。</a:t>
            </a:r>
            <a:endParaRPr lang="en-US" altLang="zh-CN" sz="2000" dirty="0" smtClean="0">
              <a:solidFill>
                <a:schemeClr val="tx1"/>
              </a:solidFill>
              <a:ea typeface="幼圆" panose="02010509060101010101" pitchFamily="49" charset="-122"/>
            </a:endParaRPr>
          </a:p>
          <a:p>
            <a:pPr latinLnBrk="0"/>
            <a:endParaRPr lang="zh-CN" altLang="en-US" sz="2000" dirty="0" smtClean="0">
              <a:solidFill>
                <a:schemeClr val="tx1"/>
              </a:solidFill>
              <a:ea typeface="幼圆" panose="02010509060101010101" pitchFamily="49" charset="-122"/>
            </a:endParaRPr>
          </a:p>
          <a:p>
            <a:pPr latinLnBrk="0">
              <a:buFont typeface="Wingdings" pitchFamily="2" charset="2"/>
              <a:buChar char="Ø"/>
            </a:pPr>
            <a:r>
              <a:rPr lang="zh-CN" altLang="en-US" sz="2000" dirty="0" smtClean="0">
                <a:solidFill>
                  <a:schemeClr val="tx1"/>
                </a:solidFill>
                <a:ea typeface="幼圆" panose="02010509060101010101" pitchFamily="49" charset="-122"/>
              </a:rPr>
              <a:t>中</a:t>
            </a:r>
            <a:r>
              <a:rPr lang="zh-CN" altLang="en-US" sz="2000" dirty="0" smtClean="0">
                <a:solidFill>
                  <a:schemeClr val="tx1"/>
                </a:solidFill>
                <a:ea typeface="幼圆" panose="02010509060101010101" pitchFamily="49" charset="-122"/>
              </a:rPr>
              <a:t>度保真原型：中度保真的产品</a:t>
            </a:r>
            <a:r>
              <a:rPr lang="zh-CN" altLang="en-US" sz="2000" dirty="0" smtClean="0">
                <a:solidFill>
                  <a:srgbClr val="FF0000"/>
                </a:solidFill>
                <a:ea typeface="幼圆" panose="02010509060101010101" pitchFamily="49" charset="-122"/>
              </a:rPr>
              <a:t>添加了更多细节</a:t>
            </a:r>
            <a:r>
              <a:rPr lang="zh-CN" altLang="en-US" sz="2000" dirty="0" smtClean="0">
                <a:solidFill>
                  <a:schemeClr val="tx1"/>
                </a:solidFill>
                <a:ea typeface="幼圆" panose="02010509060101010101" pitchFamily="49" charset="-122"/>
              </a:rPr>
              <a:t>，对软件的交互进行了更细致的设计，更接近最终的产品。在大部分情况下，中度保真原型已经足够，既表现了软件的功能特性和交互过程，界面有一定的细节，而且使用者已经能完整体验到最终的产品，可以验证产品的可行性，确保了不会在后面的开发过程中发现重大失误。缺点是花费时间会多一些。</a:t>
            </a:r>
          </a:p>
          <a:p>
            <a:pPr latinLnBrk="0"/>
            <a:endParaRPr lang="zh-CN" altLang="en-US" sz="2000" dirty="0" smtClean="0">
              <a:solidFill>
                <a:schemeClr val="tx1"/>
              </a:solidFill>
              <a:ea typeface="幼圆" panose="02010509060101010101" pitchFamily="49" charset="-122"/>
            </a:endParaRPr>
          </a:p>
          <a:p>
            <a:pPr latinLnBrk="0">
              <a:buFont typeface="Wingdings" pitchFamily="2" charset="2"/>
              <a:buChar char="Ø"/>
            </a:pPr>
            <a:r>
              <a:rPr lang="zh-CN" altLang="en-US" sz="2000" dirty="0" smtClean="0">
                <a:solidFill>
                  <a:schemeClr val="tx1"/>
                </a:solidFill>
                <a:ea typeface="幼圆" panose="02010509060101010101" pitchFamily="49" charset="-122"/>
              </a:rPr>
              <a:t>高保真原型：</a:t>
            </a:r>
            <a:r>
              <a:rPr lang="zh-CN" altLang="en-US" sz="2000" dirty="0" smtClean="0">
                <a:solidFill>
                  <a:srgbClr val="FF0000"/>
                </a:solidFill>
                <a:ea typeface="幼圆" panose="02010509060101010101" pitchFamily="49" charset="-122"/>
              </a:rPr>
              <a:t>几乎完全按照最终产品来制作的原型</a:t>
            </a:r>
            <a:r>
              <a:rPr lang="zh-CN" altLang="en-US" sz="2000" dirty="0" smtClean="0">
                <a:solidFill>
                  <a:schemeClr val="tx1"/>
                </a:solidFill>
                <a:ea typeface="幼圆" panose="02010509060101010101" pitchFamily="49" charset="-122"/>
              </a:rPr>
              <a:t>，细节丰富，包括了产品的所有功能以及详细的交互细节。制作高保真原型可以显著降低沟通成本，原型更精准和精美。但是，保真度越高就意味着需要花更多的时间和开发精力，而且一旦有修改也会更加耗费时间。</a:t>
            </a:r>
          </a:p>
        </p:txBody>
      </p:sp>
      <p:pic>
        <p:nvPicPr>
          <p:cNvPr id="1026" name="Picture 2" descr="C:\Users\lenovo\Desktop\timg.jpg"/>
          <p:cNvPicPr>
            <a:picLocks noChangeAspect="1" noChangeArrowheads="1"/>
          </p:cNvPicPr>
          <p:nvPr/>
        </p:nvPicPr>
        <p:blipFill>
          <a:blip r:embed="rId3"/>
          <a:srcRect/>
          <a:stretch>
            <a:fillRect/>
          </a:stretch>
        </p:blipFill>
        <p:spPr bwMode="auto">
          <a:xfrm>
            <a:off x="1135237" y="830338"/>
            <a:ext cx="8690254" cy="5436237"/>
          </a:xfrm>
          <a:prstGeom prst="rect">
            <a:avLst/>
          </a:prstGeom>
          <a:noFill/>
        </p:spPr>
      </p:pic>
      <p:pic>
        <p:nvPicPr>
          <p:cNvPr id="1027" name="Picture 3"/>
          <p:cNvPicPr>
            <a:picLocks noChangeAspect="1" noChangeArrowheads="1"/>
          </p:cNvPicPr>
          <p:nvPr/>
        </p:nvPicPr>
        <p:blipFill>
          <a:blip r:embed="rId4"/>
          <a:srcRect/>
          <a:stretch>
            <a:fillRect/>
          </a:stretch>
        </p:blipFill>
        <p:spPr bwMode="auto">
          <a:xfrm>
            <a:off x="-2923" y="1400961"/>
            <a:ext cx="12210453" cy="4060272"/>
          </a:xfrm>
          <a:prstGeom prst="rect">
            <a:avLst/>
          </a:prstGeom>
          <a:noFill/>
          <a:ln w="9525">
            <a:noFill/>
            <a:miter lim="800000"/>
            <a:headEnd/>
            <a:tailEnd/>
          </a:ln>
          <a:effectLst/>
        </p:spPr>
      </p:pic>
      <p:pic>
        <p:nvPicPr>
          <p:cNvPr id="1029" name="Picture 5"/>
          <p:cNvPicPr>
            <a:picLocks noChangeAspect="1" noChangeArrowheads="1"/>
          </p:cNvPicPr>
          <p:nvPr/>
        </p:nvPicPr>
        <p:blipFill>
          <a:blip r:embed="rId5"/>
          <a:srcRect/>
          <a:stretch>
            <a:fillRect/>
          </a:stretch>
        </p:blipFill>
        <p:spPr bwMode="auto">
          <a:xfrm>
            <a:off x="3224527" y="0"/>
            <a:ext cx="5375935" cy="6858000"/>
          </a:xfrm>
          <a:prstGeom prst="rect">
            <a:avLst/>
          </a:prstGeom>
          <a:noFill/>
          <a:ln w="9525">
            <a:no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wipe(down)">
                                      <p:cBhvr>
                                        <p:cTn id="12" dur="500"/>
                                        <p:tgtEl>
                                          <p:spTgt spid="10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29"/>
                                        </p:tgtEl>
                                        <p:attrNameLst>
                                          <p:attrName>style.visibility</p:attrName>
                                        </p:attrNameLst>
                                      </p:cBhvr>
                                      <p:to>
                                        <p:strVal val="visible"/>
                                      </p:to>
                                    </p:set>
                                    <p:animEffect transition="in" filter="wipe(down)">
                                      <p:cBhvr>
                                        <p:cTn id="17"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descr="E:\PRD\logoWhite.png"/>
          <p:cNvPicPr>
            <a:picLocks noChangeAspect="1" noChangeArrowheads="1"/>
          </p:cNvPicPr>
          <p:nvPr/>
        </p:nvPicPr>
        <p:blipFill>
          <a:blip r:embed="rId2" cstate="print"/>
          <a:srcRect/>
          <a:stretch>
            <a:fillRect/>
          </a:stretch>
        </p:blipFill>
        <p:spPr bwMode="auto">
          <a:xfrm>
            <a:off x="11577513" y="6241409"/>
            <a:ext cx="614487" cy="616591"/>
          </a:xfrm>
          <a:prstGeom prst="rect">
            <a:avLst/>
          </a:prstGeom>
          <a:noFill/>
        </p:spPr>
      </p:pic>
      <p:sp>
        <p:nvSpPr>
          <p:cNvPr id="22" name="标题 3"/>
          <p:cNvSpPr>
            <a:spLocks noGrp="1"/>
          </p:cNvSpPr>
          <p:nvPr>
            <p:ph type="title"/>
          </p:nvPr>
        </p:nvSpPr>
        <p:spPr>
          <a:xfrm>
            <a:off x="649550" y="192772"/>
            <a:ext cx="6657261" cy="1007204"/>
          </a:xfrm>
        </p:spPr>
        <p:txBody>
          <a:bodyPr/>
          <a:lstStyle/>
          <a:p>
            <a:pPr>
              <a:defRPr/>
            </a:pPr>
            <a:r>
              <a:rPr lang="zh-CN" altLang="en-US" dirty="0" smtClean="0"/>
              <a:t>原型法的优缺点</a:t>
            </a:r>
            <a:endParaRPr lang="zh-CN" altLang="en-US" dirty="0"/>
          </a:p>
        </p:txBody>
      </p:sp>
      <p:sp>
        <p:nvSpPr>
          <p:cNvPr id="23" name="矩形 22"/>
          <p:cNvSpPr/>
          <p:nvPr/>
        </p:nvSpPr>
        <p:spPr>
          <a:xfrm>
            <a:off x="651535" y="956344"/>
            <a:ext cx="8484076" cy="51466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atinLnBrk="0"/>
            <a:r>
              <a:rPr lang="zh-CN" altLang="en-US" sz="2800" dirty="0" smtClean="0">
                <a:solidFill>
                  <a:schemeClr val="tx1"/>
                </a:solidFill>
                <a:ea typeface="幼圆" panose="02010509060101010101" pitchFamily="49" charset="-122"/>
              </a:rPr>
              <a:t>优点</a:t>
            </a:r>
            <a:r>
              <a:rPr lang="zh-CN" altLang="en-US" sz="2800" dirty="0" smtClean="0">
                <a:solidFill>
                  <a:schemeClr val="tx1"/>
                </a:solidFill>
                <a:ea typeface="幼圆" panose="02010509060101010101" pitchFamily="49" charset="-122"/>
              </a:rPr>
              <a:t>：</a:t>
            </a:r>
            <a:endParaRPr lang="zh-CN" altLang="en-US" sz="2000" dirty="0" smtClean="0">
              <a:solidFill>
                <a:schemeClr val="tx1"/>
              </a:solidFill>
              <a:ea typeface="幼圆" panose="02010509060101010101" pitchFamily="49" charset="-122"/>
            </a:endParaRPr>
          </a:p>
          <a:p>
            <a:pPr latinLnBrk="0">
              <a:buFont typeface="Wingdings" pitchFamily="2" charset="2"/>
              <a:buChar char="Ø"/>
            </a:pPr>
            <a:r>
              <a:rPr lang="zh-CN" altLang="en-US" sz="2000" dirty="0" smtClean="0">
                <a:solidFill>
                  <a:schemeClr val="tx1"/>
                </a:solidFill>
                <a:ea typeface="幼圆" panose="02010509060101010101" pitchFamily="49" charset="-122"/>
              </a:rPr>
              <a:t>让</a:t>
            </a:r>
            <a:r>
              <a:rPr lang="zh-CN" altLang="en-US" sz="2000" dirty="0" smtClean="0">
                <a:solidFill>
                  <a:schemeClr val="tx1"/>
                </a:solidFill>
                <a:ea typeface="幼圆" panose="02010509060101010101" pitchFamily="49" charset="-122"/>
              </a:rPr>
              <a:t>用户实实在在的感受产品</a:t>
            </a:r>
          </a:p>
          <a:p>
            <a:pPr latinLnBrk="0">
              <a:buFont typeface="Wingdings" pitchFamily="2" charset="2"/>
              <a:buChar char="Ø"/>
            </a:pPr>
            <a:r>
              <a:rPr lang="zh-CN" altLang="en-US" sz="2000" dirty="0" smtClean="0">
                <a:solidFill>
                  <a:schemeClr val="tx1"/>
                </a:solidFill>
                <a:ea typeface="幼圆" panose="02010509060101010101" pitchFamily="49" charset="-122"/>
              </a:rPr>
              <a:t>用于测试，提早找到产品的问题</a:t>
            </a:r>
          </a:p>
          <a:p>
            <a:pPr latinLnBrk="0">
              <a:buFont typeface="Wingdings" pitchFamily="2" charset="2"/>
              <a:buChar char="Ø"/>
            </a:pPr>
            <a:r>
              <a:rPr lang="zh-CN" altLang="en-US" sz="2000" dirty="0" smtClean="0">
                <a:solidFill>
                  <a:schemeClr val="tx1"/>
                </a:solidFill>
                <a:ea typeface="幼圆" panose="02010509060101010101" pitchFamily="49" charset="-122"/>
              </a:rPr>
              <a:t>沟通方便，言之有物，不是空想的交流</a:t>
            </a:r>
          </a:p>
          <a:p>
            <a:pPr latinLnBrk="0">
              <a:buFont typeface="Wingdings" pitchFamily="2" charset="2"/>
              <a:buChar char="Ø"/>
            </a:pPr>
            <a:r>
              <a:rPr lang="zh-CN" altLang="en-US" sz="2000" dirty="0" smtClean="0">
                <a:solidFill>
                  <a:schemeClr val="tx1"/>
                </a:solidFill>
                <a:ea typeface="幼圆" panose="02010509060101010101" pitchFamily="49" charset="-122"/>
              </a:rPr>
              <a:t>提高产品设计的</a:t>
            </a:r>
            <a:r>
              <a:rPr lang="zh-CN" altLang="en-US" sz="2000" dirty="0" smtClean="0">
                <a:solidFill>
                  <a:schemeClr val="tx1"/>
                </a:solidFill>
                <a:ea typeface="幼圆" panose="02010509060101010101" pitchFamily="49" charset="-122"/>
              </a:rPr>
              <a:t>工作效率</a:t>
            </a:r>
            <a:endParaRPr lang="zh-CN" altLang="en-US" sz="2000" dirty="0" smtClean="0">
              <a:solidFill>
                <a:schemeClr val="tx1"/>
              </a:solidFill>
              <a:ea typeface="幼圆" panose="02010509060101010101" pitchFamily="49" charset="-122"/>
            </a:endParaRPr>
          </a:p>
          <a:p>
            <a:pPr latinLnBrk="0"/>
            <a:r>
              <a:rPr lang="zh-CN" altLang="en-US" sz="2800" dirty="0" smtClean="0">
                <a:solidFill>
                  <a:schemeClr val="tx1"/>
                </a:solidFill>
                <a:ea typeface="幼圆" panose="02010509060101010101" pitchFamily="49" charset="-122"/>
              </a:rPr>
              <a:t>缺点：</a:t>
            </a:r>
            <a:endParaRPr lang="zh-CN" altLang="en-US" sz="2000" dirty="0" smtClean="0">
              <a:solidFill>
                <a:schemeClr val="tx1"/>
              </a:solidFill>
              <a:ea typeface="幼圆" panose="02010509060101010101" pitchFamily="49" charset="-122"/>
            </a:endParaRPr>
          </a:p>
          <a:p>
            <a:pPr latinLnBrk="0">
              <a:buFont typeface="Wingdings" pitchFamily="2" charset="2"/>
              <a:buChar char="Ø"/>
            </a:pPr>
            <a:r>
              <a:rPr lang="zh-CN" altLang="en-US" sz="2000" dirty="0" smtClean="0">
                <a:solidFill>
                  <a:schemeClr val="tx1"/>
                </a:solidFill>
                <a:ea typeface="幼圆" panose="02010509060101010101" pitchFamily="49" charset="-122"/>
              </a:rPr>
              <a:t>耗费一定的时间和花费，在需求较为简单，时间紧迫的时候，原型应该尽量简单</a:t>
            </a:r>
            <a:r>
              <a:rPr lang="zh-CN" altLang="en-US" sz="2000" dirty="0" smtClean="0">
                <a:solidFill>
                  <a:schemeClr val="tx1"/>
                </a:solidFill>
                <a:ea typeface="幼圆" panose="02010509060101010101" pitchFamily="49" charset="-122"/>
              </a:rPr>
              <a:t>。</a:t>
            </a:r>
            <a:endParaRPr lang="zh-CN" altLang="en-US" sz="2000" dirty="0" smtClean="0">
              <a:solidFill>
                <a:schemeClr val="tx1"/>
              </a:solidFill>
              <a:ea typeface="幼圆" panose="02010509060101010101" pitchFamily="49" charset="-122"/>
            </a:endParaRPr>
          </a:p>
          <a:p>
            <a:pPr latinLnBrk="0">
              <a:buFont typeface="Wingdings" pitchFamily="2" charset="2"/>
              <a:buChar char="Ø"/>
            </a:pPr>
            <a:r>
              <a:rPr lang="zh-CN" altLang="en-US" sz="2000" dirty="0" smtClean="0">
                <a:solidFill>
                  <a:schemeClr val="tx1"/>
                </a:solidFill>
                <a:ea typeface="幼圆" panose="02010509060101010101" pitchFamily="49" charset="-122"/>
              </a:rPr>
              <a:t>原型设计可能会约束设计师的想法，做的越细，设计师发挥的空间越小，打击了设计师的积极性。如果没有足够的设计能力，不应该做保真度非常高的设计</a:t>
            </a:r>
            <a:r>
              <a:rPr lang="zh-CN" altLang="en-US" sz="2000" dirty="0" smtClean="0">
                <a:solidFill>
                  <a:schemeClr val="tx1"/>
                </a:solidFill>
                <a:ea typeface="幼圆" panose="02010509060101010101" pitchFamily="49" charset="-122"/>
              </a:rPr>
              <a:t>。</a:t>
            </a:r>
            <a:endParaRPr lang="zh-CN" altLang="en-US" sz="2000" dirty="0" smtClean="0">
              <a:solidFill>
                <a:schemeClr val="tx1"/>
              </a:solidFill>
              <a:ea typeface="幼圆" panose="02010509060101010101" pitchFamily="49" charset="-122"/>
            </a:endParaRPr>
          </a:p>
          <a:p>
            <a:pPr latinLnBrk="0">
              <a:buFont typeface="Wingdings" pitchFamily="2" charset="2"/>
              <a:buChar char="Ø"/>
            </a:pPr>
            <a:r>
              <a:rPr lang="zh-CN" altLang="en-US" sz="2000" dirty="0" smtClean="0">
                <a:solidFill>
                  <a:schemeClr val="tx1"/>
                </a:solidFill>
                <a:ea typeface="幼圆" panose="02010509060101010101" pitchFamily="49" charset="-122"/>
              </a:rPr>
              <a:t>如果设计人员知识有限，可能无法估计到实现的难度，造成产品开发时间不受控制</a:t>
            </a:r>
            <a:r>
              <a:rPr lang="zh-CN" altLang="en-US" sz="2000" dirty="0" smtClean="0">
                <a:solidFill>
                  <a:schemeClr val="tx1"/>
                </a:solidFill>
                <a:ea typeface="幼圆" panose="02010509060101010101" pitchFamily="49" charset="-122"/>
              </a:rPr>
              <a:t>。</a:t>
            </a:r>
            <a:endParaRPr lang="zh-CN" altLang="en-US" sz="2000" dirty="0" smtClean="0">
              <a:solidFill>
                <a:schemeClr val="tx1"/>
              </a:solidFill>
              <a:ea typeface="幼圆" panose="02010509060101010101" pitchFamily="49" charset="-122"/>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1442905" y="1935940"/>
            <a:ext cx="3029998" cy="302999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smtClean="0">
                <a:solidFill>
                  <a:schemeClr val="tx1"/>
                </a:solidFill>
              </a:rPr>
              <a:t>目录</a:t>
            </a:r>
            <a:endParaRPr lang="zh-CN" altLang="en-US" sz="3200" b="1" dirty="0">
              <a:solidFill>
                <a:schemeClr val="tx1"/>
              </a:solidFill>
            </a:endParaRPr>
          </a:p>
        </p:txBody>
      </p:sp>
      <p:sp>
        <p:nvSpPr>
          <p:cNvPr id="5" name="文本框 4"/>
          <p:cNvSpPr txBox="1"/>
          <p:nvPr/>
        </p:nvSpPr>
        <p:spPr>
          <a:xfrm>
            <a:off x="6612228" y="1054074"/>
            <a:ext cx="1422184" cy="461665"/>
          </a:xfrm>
          <a:prstGeom prst="rect">
            <a:avLst/>
          </a:prstGeom>
          <a:noFill/>
        </p:spPr>
        <p:txBody>
          <a:bodyPr wrap="none" rtlCol="0">
            <a:spAutoFit/>
          </a:bodyPr>
          <a:lstStyle/>
          <a:p>
            <a:r>
              <a:rPr lang="zh-CN" altLang="en-US" b="1" dirty="0" smtClean="0"/>
              <a:t>原型介绍</a:t>
            </a:r>
            <a:endParaRPr lang="zh-CN" altLang="en-US" b="1" dirty="0"/>
          </a:p>
        </p:txBody>
      </p:sp>
      <p:sp>
        <p:nvSpPr>
          <p:cNvPr id="7" name="文本框 6"/>
          <p:cNvSpPr txBox="1"/>
          <p:nvPr/>
        </p:nvSpPr>
        <p:spPr>
          <a:xfrm>
            <a:off x="6612228" y="2080592"/>
            <a:ext cx="1422184" cy="461665"/>
          </a:xfrm>
          <a:prstGeom prst="rect">
            <a:avLst/>
          </a:prstGeom>
          <a:noFill/>
        </p:spPr>
        <p:txBody>
          <a:bodyPr wrap="none" rtlCol="0">
            <a:spAutoFit/>
          </a:bodyPr>
          <a:lstStyle/>
          <a:p>
            <a:r>
              <a:rPr lang="zh-CN" altLang="en-US" b="1" dirty="0" smtClean="0"/>
              <a:t>设计规范</a:t>
            </a:r>
            <a:endParaRPr lang="zh-CN" altLang="en-US" b="1" dirty="0"/>
          </a:p>
        </p:txBody>
      </p:sp>
      <p:sp>
        <p:nvSpPr>
          <p:cNvPr id="9" name="文本框 8"/>
          <p:cNvSpPr txBox="1"/>
          <p:nvPr/>
        </p:nvSpPr>
        <p:spPr>
          <a:xfrm>
            <a:off x="6612228" y="3101528"/>
            <a:ext cx="1340367" cy="461665"/>
          </a:xfrm>
          <a:prstGeom prst="rect">
            <a:avLst/>
          </a:prstGeom>
          <a:noFill/>
        </p:spPr>
        <p:txBody>
          <a:bodyPr wrap="none" rtlCol="0">
            <a:spAutoFit/>
          </a:bodyPr>
          <a:lstStyle/>
          <a:p>
            <a:r>
              <a:rPr lang="en-US" altLang="zh-CN" b="1" dirty="0" smtClean="0"/>
              <a:t>Axure RP</a:t>
            </a:r>
            <a:endParaRPr lang="zh-CN" altLang="en-US" b="1" dirty="0" smtClean="0"/>
          </a:p>
        </p:txBody>
      </p:sp>
      <p:sp>
        <p:nvSpPr>
          <p:cNvPr id="11" name="文本框 10"/>
          <p:cNvSpPr txBox="1"/>
          <p:nvPr/>
        </p:nvSpPr>
        <p:spPr>
          <a:xfrm>
            <a:off x="6612228" y="4117354"/>
            <a:ext cx="1422184" cy="461665"/>
          </a:xfrm>
          <a:prstGeom prst="rect">
            <a:avLst/>
          </a:prstGeom>
          <a:noFill/>
        </p:spPr>
        <p:txBody>
          <a:bodyPr wrap="none" rtlCol="0">
            <a:spAutoFit/>
          </a:bodyPr>
          <a:lstStyle/>
          <a:p>
            <a:r>
              <a:rPr lang="zh-CN" altLang="en-US" b="1" dirty="0" smtClean="0"/>
              <a:t>三个问题</a:t>
            </a:r>
            <a:endParaRPr lang="zh-CN" altLang="en-US" b="1" dirty="0"/>
          </a:p>
        </p:txBody>
      </p:sp>
      <p:cxnSp>
        <p:nvCxnSpPr>
          <p:cNvPr id="13" name="直接连接符 12"/>
          <p:cNvCxnSpPr/>
          <p:nvPr/>
        </p:nvCxnSpPr>
        <p:spPr>
          <a:xfrm>
            <a:off x="6339268" y="1054074"/>
            <a:ext cx="0" cy="5933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6339268" y="2080592"/>
            <a:ext cx="0" cy="5933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339268" y="3066338"/>
            <a:ext cx="0" cy="5933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339268" y="4117354"/>
            <a:ext cx="0" cy="593334"/>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7" name="Picture 5" descr="E:\PRD\logoWhite.png"/>
          <p:cNvPicPr>
            <a:picLocks noChangeAspect="1" noChangeArrowheads="1"/>
          </p:cNvPicPr>
          <p:nvPr/>
        </p:nvPicPr>
        <p:blipFill>
          <a:blip r:embed="rId2" cstate="print"/>
          <a:srcRect/>
          <a:stretch>
            <a:fillRect/>
          </a:stretch>
        </p:blipFill>
        <p:spPr bwMode="auto">
          <a:xfrm>
            <a:off x="11577513" y="6241409"/>
            <a:ext cx="614487" cy="616591"/>
          </a:xfrm>
          <a:prstGeom prst="rect">
            <a:avLst/>
          </a:prstGeom>
          <a:noFill/>
        </p:spPr>
      </p:pic>
      <p:sp>
        <p:nvSpPr>
          <p:cNvPr id="18" name="文本框 10"/>
          <p:cNvSpPr txBox="1"/>
          <p:nvPr/>
        </p:nvSpPr>
        <p:spPr>
          <a:xfrm>
            <a:off x="6622015" y="5133820"/>
            <a:ext cx="2969083" cy="461665"/>
          </a:xfrm>
          <a:prstGeom prst="rect">
            <a:avLst/>
          </a:prstGeom>
          <a:noFill/>
        </p:spPr>
        <p:txBody>
          <a:bodyPr wrap="none" rtlCol="0">
            <a:spAutoFit/>
          </a:bodyPr>
          <a:lstStyle/>
          <a:p>
            <a:r>
              <a:rPr lang="zh-CN" altLang="en-US" b="1" dirty="0" smtClean="0"/>
              <a:t>绩效评定和参考文献</a:t>
            </a:r>
            <a:endParaRPr lang="zh-CN" altLang="en-US" b="1" dirty="0"/>
          </a:p>
        </p:txBody>
      </p:sp>
      <p:cxnSp>
        <p:nvCxnSpPr>
          <p:cNvPr id="19" name="直接连接符 18"/>
          <p:cNvCxnSpPr/>
          <p:nvPr/>
        </p:nvCxnSpPr>
        <p:spPr>
          <a:xfrm>
            <a:off x="6349055" y="5133820"/>
            <a:ext cx="0" cy="593334"/>
          </a:xfrm>
          <a:prstGeom prst="line">
            <a:avLst/>
          </a:prstGeom>
          <a:ln w="381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15"/>
          <p:cNvSpPr/>
          <p:nvPr>
            <p:custDataLst>
              <p:tags r:id="rId1"/>
            </p:custDataLst>
          </p:nvPr>
        </p:nvSpPr>
        <p:spPr>
          <a:xfrm rot="2935387">
            <a:off x="8391029" y="3807263"/>
            <a:ext cx="1211330" cy="3318525"/>
          </a:xfrm>
          <a:custGeom>
            <a:avLst/>
            <a:gdLst>
              <a:gd name="connsiteX0" fmla="*/ 195477 w 1211330"/>
              <a:gd name="connsiteY0" fmla="*/ 0 h 3318525"/>
              <a:gd name="connsiteX1" fmla="*/ 390952 w 1211330"/>
              <a:gd name="connsiteY1" fmla="*/ 418555 h 3318525"/>
              <a:gd name="connsiteX2" fmla="*/ 293215 w 1211330"/>
              <a:gd name="connsiteY2" fmla="*/ 418555 h 3318525"/>
              <a:gd name="connsiteX3" fmla="*/ 293214 w 1211330"/>
              <a:gd name="connsiteY3" fmla="*/ 1480498 h 3318525"/>
              <a:gd name="connsiteX4" fmla="*/ 1107647 w 1211330"/>
              <a:gd name="connsiteY4" fmla="*/ 1480498 h 3318525"/>
              <a:gd name="connsiteX5" fmla="*/ 1107647 w 1211330"/>
              <a:gd name="connsiteY5" fmla="*/ 1481472 h 3318525"/>
              <a:gd name="connsiteX6" fmla="*/ 1111489 w 1211330"/>
              <a:gd name="connsiteY6" fmla="*/ 1480549 h 3318525"/>
              <a:gd name="connsiteX7" fmla="*/ 1163523 w 1211330"/>
              <a:gd name="connsiteY7" fmla="*/ 1496539 h 3318525"/>
              <a:gd name="connsiteX8" fmla="*/ 1211117 w 1211330"/>
              <a:gd name="connsiteY8" fmla="*/ 1590073 h 3318525"/>
              <a:gd name="connsiteX9" fmla="*/ 1210040 w 1211330"/>
              <a:gd name="connsiteY9" fmla="*/ 1590003 h 3318525"/>
              <a:gd name="connsiteX10" fmla="*/ 1210040 w 1211330"/>
              <a:gd name="connsiteY10" fmla="*/ 3083585 h 3318525"/>
              <a:gd name="connsiteX11" fmla="*/ 1005256 w 1211330"/>
              <a:gd name="connsiteY11" fmla="*/ 3318525 h 3318525"/>
              <a:gd name="connsiteX12" fmla="*/ 1005256 w 1211330"/>
              <a:gd name="connsiteY12" fmla="*/ 1686415 h 3318525"/>
              <a:gd name="connsiteX13" fmla="*/ 196122 w 1211330"/>
              <a:gd name="connsiteY13" fmla="*/ 1686415 h 3318525"/>
              <a:gd name="connsiteX14" fmla="*/ 196122 w 1211330"/>
              <a:gd name="connsiteY14" fmla="*/ 1684848 h 3318525"/>
              <a:gd name="connsiteX15" fmla="*/ 186505 w 1211330"/>
              <a:gd name="connsiteY15" fmla="*/ 1685338 h 3318525"/>
              <a:gd name="connsiteX16" fmla="*/ 99053 w 1211330"/>
              <a:gd name="connsiteY16" fmla="*/ 1571339 h 3318525"/>
              <a:gd name="connsiteX17" fmla="*/ 100472 w 1211330"/>
              <a:gd name="connsiteY17" fmla="*/ 1566970 h 3318525"/>
              <a:gd name="connsiteX18" fmla="*/ 97738 w 1211330"/>
              <a:gd name="connsiteY18" fmla="*/ 1566970 h 3318525"/>
              <a:gd name="connsiteX19" fmla="*/ 97738 w 1211330"/>
              <a:gd name="connsiteY19" fmla="*/ 418555 h 3318525"/>
              <a:gd name="connsiteX20" fmla="*/ 0 w 1211330"/>
              <a:gd name="connsiteY20" fmla="*/ 418555 h 331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1330" h="3318525">
                <a:moveTo>
                  <a:pt x="195477" y="0"/>
                </a:moveTo>
                <a:lnTo>
                  <a:pt x="390952" y="418555"/>
                </a:lnTo>
                <a:lnTo>
                  <a:pt x="293215" y="418555"/>
                </a:lnTo>
                <a:lnTo>
                  <a:pt x="293214" y="1480498"/>
                </a:lnTo>
                <a:lnTo>
                  <a:pt x="1107647" y="1480498"/>
                </a:lnTo>
                <a:lnTo>
                  <a:pt x="1107647" y="1481472"/>
                </a:lnTo>
                <a:lnTo>
                  <a:pt x="1111489" y="1480549"/>
                </a:lnTo>
                <a:cubicBezTo>
                  <a:pt x="1129639" y="1481111"/>
                  <a:pt x="1147640" y="1486462"/>
                  <a:pt x="1163523" y="1496539"/>
                </a:cubicBezTo>
                <a:cubicBezTo>
                  <a:pt x="1195291" y="1516694"/>
                  <a:pt x="1213536" y="1552550"/>
                  <a:pt x="1211117" y="1590073"/>
                </a:cubicBezTo>
                <a:lnTo>
                  <a:pt x="1210040" y="1590003"/>
                </a:lnTo>
                <a:lnTo>
                  <a:pt x="1210040" y="3083585"/>
                </a:lnTo>
                <a:lnTo>
                  <a:pt x="1005256" y="3318525"/>
                </a:lnTo>
                <a:lnTo>
                  <a:pt x="1005256" y="1686415"/>
                </a:lnTo>
                <a:lnTo>
                  <a:pt x="196122" y="1686415"/>
                </a:lnTo>
                <a:lnTo>
                  <a:pt x="196122" y="1684848"/>
                </a:lnTo>
                <a:lnTo>
                  <a:pt x="186505" y="1685338"/>
                </a:lnTo>
                <a:cubicBezTo>
                  <a:pt x="131260" y="1677287"/>
                  <a:pt x="92481" y="1626737"/>
                  <a:pt x="99053" y="1571339"/>
                </a:cubicBezTo>
                <a:lnTo>
                  <a:pt x="100472" y="1566970"/>
                </a:lnTo>
                <a:lnTo>
                  <a:pt x="97738" y="1566970"/>
                </a:lnTo>
                <a:lnTo>
                  <a:pt x="97738" y="418555"/>
                </a:lnTo>
                <a:lnTo>
                  <a:pt x="0" y="418555"/>
                </a:lnTo>
                <a:close/>
              </a:path>
            </a:pathLst>
          </a:custGeom>
          <a:solidFill>
            <a:schemeClr val="accent1"/>
          </a:solidFill>
          <a:ln w="28575" cap="flat" cmpd="sng" algn="ctr">
            <a:noFill/>
            <a:prstDash val="solid"/>
          </a:ln>
          <a:effectLst>
            <a:outerShdw blurRad="317500" dist="165100" dir="2700000" algn="tl" rotWithShape="0">
              <a:prstClr val="black">
                <a:alpha val="40000"/>
              </a:prstClr>
            </a:outerShdw>
          </a:effectLst>
        </p:spPr>
        <p:txBody>
          <a:bodyPr wrap="square" anchor="ctr">
            <a:noAutofit/>
          </a:bodyPr>
          <a:lstStyle/>
          <a:p>
            <a:pPr algn="ctr">
              <a:defRPr/>
            </a:pPr>
            <a:endParaRPr lang="zh-CN" altLang="en-US" kern="0">
              <a:solidFill>
                <a:prstClr val="white"/>
              </a:solidFill>
            </a:endParaRPr>
          </a:p>
        </p:txBody>
      </p:sp>
      <p:sp>
        <p:nvSpPr>
          <p:cNvPr id="5" name="MH_Other_5"/>
          <p:cNvSpPr/>
          <p:nvPr>
            <p:custDataLst>
              <p:tags r:id="rId2"/>
            </p:custDataLst>
          </p:nvPr>
        </p:nvSpPr>
        <p:spPr>
          <a:xfrm rot="2935387">
            <a:off x="10297293" y="1753349"/>
            <a:ext cx="1211331" cy="4117628"/>
          </a:xfrm>
          <a:custGeom>
            <a:avLst/>
            <a:gdLst>
              <a:gd name="connsiteX0" fmla="*/ 242455 w 1502447"/>
              <a:gd name="connsiteY0" fmla="*/ 0 h 5111146"/>
              <a:gd name="connsiteX1" fmla="*/ 484909 w 1502447"/>
              <a:gd name="connsiteY1" fmla="*/ 519546 h 5111146"/>
              <a:gd name="connsiteX2" fmla="*/ 363682 w 1502447"/>
              <a:gd name="connsiteY2" fmla="*/ 519546 h 5111146"/>
              <a:gd name="connsiteX3" fmla="*/ 363682 w 1502447"/>
              <a:gd name="connsiteY3" fmla="*/ 1837719 h 5111146"/>
              <a:gd name="connsiteX4" fmla="*/ 1373845 w 1502447"/>
              <a:gd name="connsiteY4" fmla="*/ 1837719 h 5111146"/>
              <a:gd name="connsiteX5" fmla="*/ 1373845 w 1502447"/>
              <a:gd name="connsiteY5" fmla="*/ 1838928 h 5111146"/>
              <a:gd name="connsiteX6" fmla="*/ 1378610 w 1502447"/>
              <a:gd name="connsiteY6" fmla="*/ 1837781 h 5111146"/>
              <a:gd name="connsiteX7" fmla="*/ 1443150 w 1502447"/>
              <a:gd name="connsiteY7" fmla="*/ 1857630 h 5111146"/>
              <a:gd name="connsiteX8" fmla="*/ 1502182 w 1502447"/>
              <a:gd name="connsiteY8" fmla="*/ 1973732 h 5111146"/>
              <a:gd name="connsiteX9" fmla="*/ 1500846 w 1502447"/>
              <a:gd name="connsiteY9" fmla="*/ 1973646 h 5111146"/>
              <a:gd name="connsiteX10" fmla="*/ 1500846 w 1502447"/>
              <a:gd name="connsiteY10" fmla="*/ 4528702 h 5111146"/>
              <a:gd name="connsiteX11" fmla="*/ 1502447 w 1502447"/>
              <a:gd name="connsiteY11" fmla="*/ 4528702 h 5111146"/>
              <a:gd name="connsiteX12" fmla="*/ 1502447 w 1502447"/>
              <a:gd name="connsiteY12" fmla="*/ 5111146 h 5111146"/>
              <a:gd name="connsiteX13" fmla="*/ 1246847 w 1502447"/>
              <a:gd name="connsiteY13" fmla="*/ 5111146 h 5111146"/>
              <a:gd name="connsiteX14" fmla="*/ 1246847 w 1502447"/>
              <a:gd name="connsiteY14" fmla="*/ 4809520 h 5111146"/>
              <a:gd name="connsiteX15" fmla="*/ 1246846 w 1502447"/>
              <a:gd name="connsiteY15" fmla="*/ 4809520 h 5111146"/>
              <a:gd name="connsiteX16" fmla="*/ 1246846 w 1502447"/>
              <a:gd name="connsiteY16" fmla="*/ 2093320 h 5111146"/>
              <a:gd name="connsiteX17" fmla="*/ 243256 w 1502447"/>
              <a:gd name="connsiteY17" fmla="*/ 2093320 h 5111146"/>
              <a:gd name="connsiteX18" fmla="*/ 243256 w 1502447"/>
              <a:gd name="connsiteY18" fmla="*/ 2091375 h 5111146"/>
              <a:gd name="connsiteX19" fmla="*/ 231327 w 1502447"/>
              <a:gd name="connsiteY19" fmla="*/ 2091983 h 5111146"/>
              <a:gd name="connsiteX20" fmla="*/ 122858 w 1502447"/>
              <a:gd name="connsiteY20" fmla="*/ 1950478 h 5111146"/>
              <a:gd name="connsiteX21" fmla="*/ 124618 w 1502447"/>
              <a:gd name="connsiteY21" fmla="*/ 1945055 h 5111146"/>
              <a:gd name="connsiteX22" fmla="*/ 121227 w 1502447"/>
              <a:gd name="connsiteY22" fmla="*/ 1945055 h 5111146"/>
              <a:gd name="connsiteX23" fmla="*/ 121227 w 1502447"/>
              <a:gd name="connsiteY23" fmla="*/ 519546 h 5111146"/>
              <a:gd name="connsiteX24" fmla="*/ 0 w 1502447"/>
              <a:gd name="connsiteY24" fmla="*/ 519546 h 511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02447" h="5111146">
                <a:moveTo>
                  <a:pt x="242455" y="0"/>
                </a:moveTo>
                <a:lnTo>
                  <a:pt x="484909" y="519546"/>
                </a:lnTo>
                <a:lnTo>
                  <a:pt x="363682" y="519546"/>
                </a:lnTo>
                <a:lnTo>
                  <a:pt x="363682" y="1837719"/>
                </a:lnTo>
                <a:lnTo>
                  <a:pt x="1373845" y="1837719"/>
                </a:lnTo>
                <a:lnTo>
                  <a:pt x="1373845" y="1838928"/>
                </a:lnTo>
                <a:lnTo>
                  <a:pt x="1378610" y="1837781"/>
                </a:lnTo>
                <a:cubicBezTo>
                  <a:pt x="1401122" y="1838479"/>
                  <a:pt x="1423449" y="1845121"/>
                  <a:pt x="1443150" y="1857630"/>
                </a:cubicBezTo>
                <a:cubicBezTo>
                  <a:pt x="1482552" y="1882648"/>
                  <a:pt x="1505182" y="1927156"/>
                  <a:pt x="1502182" y="1973732"/>
                </a:cubicBezTo>
                <a:lnTo>
                  <a:pt x="1500846" y="1973646"/>
                </a:lnTo>
                <a:lnTo>
                  <a:pt x="1500846" y="4528702"/>
                </a:lnTo>
                <a:lnTo>
                  <a:pt x="1502447" y="4528702"/>
                </a:lnTo>
                <a:lnTo>
                  <a:pt x="1502447" y="5111146"/>
                </a:lnTo>
                <a:lnTo>
                  <a:pt x="1246847" y="5111146"/>
                </a:lnTo>
                <a:lnTo>
                  <a:pt x="1246847" y="4809520"/>
                </a:lnTo>
                <a:lnTo>
                  <a:pt x="1246846" y="4809520"/>
                </a:lnTo>
                <a:lnTo>
                  <a:pt x="1246846" y="2093320"/>
                </a:lnTo>
                <a:lnTo>
                  <a:pt x="243256" y="2093320"/>
                </a:lnTo>
                <a:lnTo>
                  <a:pt x="243256" y="2091375"/>
                </a:lnTo>
                <a:lnTo>
                  <a:pt x="231327" y="2091983"/>
                </a:lnTo>
                <a:cubicBezTo>
                  <a:pt x="162805" y="2081990"/>
                  <a:pt x="114707" y="2019243"/>
                  <a:pt x="122858" y="1950478"/>
                </a:cubicBezTo>
                <a:lnTo>
                  <a:pt x="124618" y="1945055"/>
                </a:lnTo>
                <a:lnTo>
                  <a:pt x="121227" y="1945055"/>
                </a:lnTo>
                <a:lnTo>
                  <a:pt x="121227" y="519546"/>
                </a:lnTo>
                <a:lnTo>
                  <a:pt x="0" y="519546"/>
                </a:lnTo>
                <a:close/>
              </a:path>
            </a:pathLst>
          </a:custGeom>
          <a:solidFill>
            <a:schemeClr val="accent1"/>
          </a:solidFill>
          <a:ln w="28575" cap="flat" cmpd="sng" algn="ctr">
            <a:noFill/>
            <a:prstDash val="solid"/>
          </a:ln>
          <a:effectLst>
            <a:outerShdw blurRad="317500" dist="165100" dir="2700000" algn="tl" rotWithShape="0">
              <a:prstClr val="black">
                <a:alpha val="40000"/>
              </a:prstClr>
            </a:outerShdw>
          </a:effectLst>
        </p:spPr>
        <p:txBody>
          <a:bodyPr anchor="ctr"/>
          <a:lstStyle/>
          <a:p>
            <a:pPr algn="ctr">
              <a:defRPr/>
            </a:pPr>
            <a:endParaRPr lang="zh-CN" altLang="en-US" kern="0">
              <a:solidFill>
                <a:prstClr val="white"/>
              </a:solidFill>
            </a:endParaRPr>
          </a:p>
        </p:txBody>
      </p:sp>
      <p:pic>
        <p:nvPicPr>
          <p:cNvPr id="14" name="Picture 5" descr="E:\PRD\logoWhite.png"/>
          <p:cNvPicPr>
            <a:picLocks noChangeAspect="1" noChangeArrowheads="1"/>
          </p:cNvPicPr>
          <p:nvPr/>
        </p:nvPicPr>
        <p:blipFill>
          <a:blip r:embed="rId4" cstate="print"/>
          <a:srcRect/>
          <a:stretch>
            <a:fillRect/>
          </a:stretch>
        </p:blipFill>
        <p:spPr bwMode="auto">
          <a:xfrm>
            <a:off x="11577513" y="6241409"/>
            <a:ext cx="614487" cy="616591"/>
          </a:xfrm>
          <a:prstGeom prst="rect">
            <a:avLst/>
          </a:prstGeom>
          <a:noFill/>
        </p:spPr>
      </p:pic>
      <p:sp>
        <p:nvSpPr>
          <p:cNvPr id="10" name="标题 3"/>
          <p:cNvSpPr>
            <a:spLocks noGrp="1"/>
          </p:cNvSpPr>
          <p:nvPr>
            <p:ph type="title"/>
          </p:nvPr>
        </p:nvSpPr>
        <p:spPr>
          <a:xfrm>
            <a:off x="2428017" y="2541689"/>
            <a:ext cx="6657261" cy="1007204"/>
          </a:xfrm>
        </p:spPr>
        <p:txBody>
          <a:bodyPr/>
          <a:lstStyle/>
          <a:p>
            <a:pPr eaLnBrk="1" hangingPunct="1"/>
            <a:r>
              <a:rPr lang="zh-CN" altLang="en-US" sz="4800" dirty="0" smtClean="0"/>
              <a:t>怎么去制作界面原型？</a:t>
            </a:r>
            <a:endParaRPr lang="en-US" altLang="zh-CN" sz="4800" dirty="0"/>
          </a:p>
        </p:txBody>
      </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15"/>
          <p:cNvSpPr/>
          <p:nvPr>
            <p:custDataLst>
              <p:tags r:id="rId1"/>
            </p:custDataLst>
          </p:nvPr>
        </p:nvSpPr>
        <p:spPr>
          <a:xfrm rot="2935387">
            <a:off x="8391029" y="3807263"/>
            <a:ext cx="1211330" cy="3318525"/>
          </a:xfrm>
          <a:custGeom>
            <a:avLst/>
            <a:gdLst>
              <a:gd name="connsiteX0" fmla="*/ 195477 w 1211330"/>
              <a:gd name="connsiteY0" fmla="*/ 0 h 3318525"/>
              <a:gd name="connsiteX1" fmla="*/ 390952 w 1211330"/>
              <a:gd name="connsiteY1" fmla="*/ 418555 h 3318525"/>
              <a:gd name="connsiteX2" fmla="*/ 293215 w 1211330"/>
              <a:gd name="connsiteY2" fmla="*/ 418555 h 3318525"/>
              <a:gd name="connsiteX3" fmla="*/ 293214 w 1211330"/>
              <a:gd name="connsiteY3" fmla="*/ 1480498 h 3318525"/>
              <a:gd name="connsiteX4" fmla="*/ 1107647 w 1211330"/>
              <a:gd name="connsiteY4" fmla="*/ 1480498 h 3318525"/>
              <a:gd name="connsiteX5" fmla="*/ 1107647 w 1211330"/>
              <a:gd name="connsiteY5" fmla="*/ 1481472 h 3318525"/>
              <a:gd name="connsiteX6" fmla="*/ 1111489 w 1211330"/>
              <a:gd name="connsiteY6" fmla="*/ 1480549 h 3318525"/>
              <a:gd name="connsiteX7" fmla="*/ 1163523 w 1211330"/>
              <a:gd name="connsiteY7" fmla="*/ 1496539 h 3318525"/>
              <a:gd name="connsiteX8" fmla="*/ 1211117 w 1211330"/>
              <a:gd name="connsiteY8" fmla="*/ 1590073 h 3318525"/>
              <a:gd name="connsiteX9" fmla="*/ 1210040 w 1211330"/>
              <a:gd name="connsiteY9" fmla="*/ 1590003 h 3318525"/>
              <a:gd name="connsiteX10" fmla="*/ 1210040 w 1211330"/>
              <a:gd name="connsiteY10" fmla="*/ 3083585 h 3318525"/>
              <a:gd name="connsiteX11" fmla="*/ 1005256 w 1211330"/>
              <a:gd name="connsiteY11" fmla="*/ 3318525 h 3318525"/>
              <a:gd name="connsiteX12" fmla="*/ 1005256 w 1211330"/>
              <a:gd name="connsiteY12" fmla="*/ 1686415 h 3318525"/>
              <a:gd name="connsiteX13" fmla="*/ 196122 w 1211330"/>
              <a:gd name="connsiteY13" fmla="*/ 1686415 h 3318525"/>
              <a:gd name="connsiteX14" fmla="*/ 196122 w 1211330"/>
              <a:gd name="connsiteY14" fmla="*/ 1684848 h 3318525"/>
              <a:gd name="connsiteX15" fmla="*/ 186505 w 1211330"/>
              <a:gd name="connsiteY15" fmla="*/ 1685338 h 3318525"/>
              <a:gd name="connsiteX16" fmla="*/ 99053 w 1211330"/>
              <a:gd name="connsiteY16" fmla="*/ 1571339 h 3318525"/>
              <a:gd name="connsiteX17" fmla="*/ 100472 w 1211330"/>
              <a:gd name="connsiteY17" fmla="*/ 1566970 h 3318525"/>
              <a:gd name="connsiteX18" fmla="*/ 97738 w 1211330"/>
              <a:gd name="connsiteY18" fmla="*/ 1566970 h 3318525"/>
              <a:gd name="connsiteX19" fmla="*/ 97738 w 1211330"/>
              <a:gd name="connsiteY19" fmla="*/ 418555 h 3318525"/>
              <a:gd name="connsiteX20" fmla="*/ 0 w 1211330"/>
              <a:gd name="connsiteY20" fmla="*/ 418555 h 331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1330" h="3318525">
                <a:moveTo>
                  <a:pt x="195477" y="0"/>
                </a:moveTo>
                <a:lnTo>
                  <a:pt x="390952" y="418555"/>
                </a:lnTo>
                <a:lnTo>
                  <a:pt x="293215" y="418555"/>
                </a:lnTo>
                <a:lnTo>
                  <a:pt x="293214" y="1480498"/>
                </a:lnTo>
                <a:lnTo>
                  <a:pt x="1107647" y="1480498"/>
                </a:lnTo>
                <a:lnTo>
                  <a:pt x="1107647" y="1481472"/>
                </a:lnTo>
                <a:lnTo>
                  <a:pt x="1111489" y="1480549"/>
                </a:lnTo>
                <a:cubicBezTo>
                  <a:pt x="1129639" y="1481111"/>
                  <a:pt x="1147640" y="1486462"/>
                  <a:pt x="1163523" y="1496539"/>
                </a:cubicBezTo>
                <a:cubicBezTo>
                  <a:pt x="1195291" y="1516694"/>
                  <a:pt x="1213536" y="1552550"/>
                  <a:pt x="1211117" y="1590073"/>
                </a:cubicBezTo>
                <a:lnTo>
                  <a:pt x="1210040" y="1590003"/>
                </a:lnTo>
                <a:lnTo>
                  <a:pt x="1210040" y="3083585"/>
                </a:lnTo>
                <a:lnTo>
                  <a:pt x="1005256" y="3318525"/>
                </a:lnTo>
                <a:lnTo>
                  <a:pt x="1005256" y="1686415"/>
                </a:lnTo>
                <a:lnTo>
                  <a:pt x="196122" y="1686415"/>
                </a:lnTo>
                <a:lnTo>
                  <a:pt x="196122" y="1684848"/>
                </a:lnTo>
                <a:lnTo>
                  <a:pt x="186505" y="1685338"/>
                </a:lnTo>
                <a:cubicBezTo>
                  <a:pt x="131260" y="1677287"/>
                  <a:pt x="92481" y="1626737"/>
                  <a:pt x="99053" y="1571339"/>
                </a:cubicBezTo>
                <a:lnTo>
                  <a:pt x="100472" y="1566970"/>
                </a:lnTo>
                <a:lnTo>
                  <a:pt x="97738" y="1566970"/>
                </a:lnTo>
                <a:lnTo>
                  <a:pt x="97738" y="418555"/>
                </a:lnTo>
                <a:lnTo>
                  <a:pt x="0" y="418555"/>
                </a:lnTo>
                <a:close/>
              </a:path>
            </a:pathLst>
          </a:custGeom>
          <a:solidFill>
            <a:schemeClr val="accent1"/>
          </a:solidFill>
          <a:ln w="28575" cap="flat" cmpd="sng" algn="ctr">
            <a:noFill/>
            <a:prstDash val="solid"/>
          </a:ln>
          <a:effectLst>
            <a:outerShdw blurRad="317500" dist="165100" dir="2700000" algn="tl" rotWithShape="0">
              <a:prstClr val="black">
                <a:alpha val="40000"/>
              </a:prstClr>
            </a:outerShdw>
          </a:effectLst>
        </p:spPr>
        <p:txBody>
          <a:bodyPr wrap="square" anchor="ctr">
            <a:noAutofit/>
          </a:bodyPr>
          <a:lstStyle/>
          <a:p>
            <a:pPr algn="ctr">
              <a:defRPr/>
            </a:pPr>
            <a:endParaRPr lang="zh-CN" altLang="en-US" kern="0">
              <a:solidFill>
                <a:prstClr val="white"/>
              </a:solidFill>
            </a:endParaRPr>
          </a:p>
        </p:txBody>
      </p:sp>
      <p:sp>
        <p:nvSpPr>
          <p:cNvPr id="5" name="MH_Other_5"/>
          <p:cNvSpPr/>
          <p:nvPr>
            <p:custDataLst>
              <p:tags r:id="rId2"/>
            </p:custDataLst>
          </p:nvPr>
        </p:nvSpPr>
        <p:spPr>
          <a:xfrm rot="2935387">
            <a:off x="10297293" y="1753349"/>
            <a:ext cx="1211331" cy="4117628"/>
          </a:xfrm>
          <a:custGeom>
            <a:avLst/>
            <a:gdLst>
              <a:gd name="connsiteX0" fmla="*/ 242455 w 1502447"/>
              <a:gd name="connsiteY0" fmla="*/ 0 h 5111146"/>
              <a:gd name="connsiteX1" fmla="*/ 484909 w 1502447"/>
              <a:gd name="connsiteY1" fmla="*/ 519546 h 5111146"/>
              <a:gd name="connsiteX2" fmla="*/ 363682 w 1502447"/>
              <a:gd name="connsiteY2" fmla="*/ 519546 h 5111146"/>
              <a:gd name="connsiteX3" fmla="*/ 363682 w 1502447"/>
              <a:gd name="connsiteY3" fmla="*/ 1837719 h 5111146"/>
              <a:gd name="connsiteX4" fmla="*/ 1373845 w 1502447"/>
              <a:gd name="connsiteY4" fmla="*/ 1837719 h 5111146"/>
              <a:gd name="connsiteX5" fmla="*/ 1373845 w 1502447"/>
              <a:gd name="connsiteY5" fmla="*/ 1838928 h 5111146"/>
              <a:gd name="connsiteX6" fmla="*/ 1378610 w 1502447"/>
              <a:gd name="connsiteY6" fmla="*/ 1837781 h 5111146"/>
              <a:gd name="connsiteX7" fmla="*/ 1443150 w 1502447"/>
              <a:gd name="connsiteY7" fmla="*/ 1857630 h 5111146"/>
              <a:gd name="connsiteX8" fmla="*/ 1502182 w 1502447"/>
              <a:gd name="connsiteY8" fmla="*/ 1973732 h 5111146"/>
              <a:gd name="connsiteX9" fmla="*/ 1500846 w 1502447"/>
              <a:gd name="connsiteY9" fmla="*/ 1973646 h 5111146"/>
              <a:gd name="connsiteX10" fmla="*/ 1500846 w 1502447"/>
              <a:gd name="connsiteY10" fmla="*/ 4528702 h 5111146"/>
              <a:gd name="connsiteX11" fmla="*/ 1502447 w 1502447"/>
              <a:gd name="connsiteY11" fmla="*/ 4528702 h 5111146"/>
              <a:gd name="connsiteX12" fmla="*/ 1502447 w 1502447"/>
              <a:gd name="connsiteY12" fmla="*/ 5111146 h 5111146"/>
              <a:gd name="connsiteX13" fmla="*/ 1246847 w 1502447"/>
              <a:gd name="connsiteY13" fmla="*/ 5111146 h 5111146"/>
              <a:gd name="connsiteX14" fmla="*/ 1246847 w 1502447"/>
              <a:gd name="connsiteY14" fmla="*/ 4809520 h 5111146"/>
              <a:gd name="connsiteX15" fmla="*/ 1246846 w 1502447"/>
              <a:gd name="connsiteY15" fmla="*/ 4809520 h 5111146"/>
              <a:gd name="connsiteX16" fmla="*/ 1246846 w 1502447"/>
              <a:gd name="connsiteY16" fmla="*/ 2093320 h 5111146"/>
              <a:gd name="connsiteX17" fmla="*/ 243256 w 1502447"/>
              <a:gd name="connsiteY17" fmla="*/ 2093320 h 5111146"/>
              <a:gd name="connsiteX18" fmla="*/ 243256 w 1502447"/>
              <a:gd name="connsiteY18" fmla="*/ 2091375 h 5111146"/>
              <a:gd name="connsiteX19" fmla="*/ 231327 w 1502447"/>
              <a:gd name="connsiteY19" fmla="*/ 2091983 h 5111146"/>
              <a:gd name="connsiteX20" fmla="*/ 122858 w 1502447"/>
              <a:gd name="connsiteY20" fmla="*/ 1950478 h 5111146"/>
              <a:gd name="connsiteX21" fmla="*/ 124618 w 1502447"/>
              <a:gd name="connsiteY21" fmla="*/ 1945055 h 5111146"/>
              <a:gd name="connsiteX22" fmla="*/ 121227 w 1502447"/>
              <a:gd name="connsiteY22" fmla="*/ 1945055 h 5111146"/>
              <a:gd name="connsiteX23" fmla="*/ 121227 w 1502447"/>
              <a:gd name="connsiteY23" fmla="*/ 519546 h 5111146"/>
              <a:gd name="connsiteX24" fmla="*/ 0 w 1502447"/>
              <a:gd name="connsiteY24" fmla="*/ 519546 h 511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02447" h="5111146">
                <a:moveTo>
                  <a:pt x="242455" y="0"/>
                </a:moveTo>
                <a:lnTo>
                  <a:pt x="484909" y="519546"/>
                </a:lnTo>
                <a:lnTo>
                  <a:pt x="363682" y="519546"/>
                </a:lnTo>
                <a:lnTo>
                  <a:pt x="363682" y="1837719"/>
                </a:lnTo>
                <a:lnTo>
                  <a:pt x="1373845" y="1837719"/>
                </a:lnTo>
                <a:lnTo>
                  <a:pt x="1373845" y="1838928"/>
                </a:lnTo>
                <a:lnTo>
                  <a:pt x="1378610" y="1837781"/>
                </a:lnTo>
                <a:cubicBezTo>
                  <a:pt x="1401122" y="1838479"/>
                  <a:pt x="1423449" y="1845121"/>
                  <a:pt x="1443150" y="1857630"/>
                </a:cubicBezTo>
                <a:cubicBezTo>
                  <a:pt x="1482552" y="1882648"/>
                  <a:pt x="1505182" y="1927156"/>
                  <a:pt x="1502182" y="1973732"/>
                </a:cubicBezTo>
                <a:lnTo>
                  <a:pt x="1500846" y="1973646"/>
                </a:lnTo>
                <a:lnTo>
                  <a:pt x="1500846" y="4528702"/>
                </a:lnTo>
                <a:lnTo>
                  <a:pt x="1502447" y="4528702"/>
                </a:lnTo>
                <a:lnTo>
                  <a:pt x="1502447" y="5111146"/>
                </a:lnTo>
                <a:lnTo>
                  <a:pt x="1246847" y="5111146"/>
                </a:lnTo>
                <a:lnTo>
                  <a:pt x="1246847" y="4809520"/>
                </a:lnTo>
                <a:lnTo>
                  <a:pt x="1246846" y="4809520"/>
                </a:lnTo>
                <a:lnTo>
                  <a:pt x="1246846" y="2093320"/>
                </a:lnTo>
                <a:lnTo>
                  <a:pt x="243256" y="2093320"/>
                </a:lnTo>
                <a:lnTo>
                  <a:pt x="243256" y="2091375"/>
                </a:lnTo>
                <a:lnTo>
                  <a:pt x="231327" y="2091983"/>
                </a:lnTo>
                <a:cubicBezTo>
                  <a:pt x="162805" y="2081990"/>
                  <a:pt x="114707" y="2019243"/>
                  <a:pt x="122858" y="1950478"/>
                </a:cubicBezTo>
                <a:lnTo>
                  <a:pt x="124618" y="1945055"/>
                </a:lnTo>
                <a:lnTo>
                  <a:pt x="121227" y="1945055"/>
                </a:lnTo>
                <a:lnTo>
                  <a:pt x="121227" y="519546"/>
                </a:lnTo>
                <a:lnTo>
                  <a:pt x="0" y="519546"/>
                </a:lnTo>
                <a:close/>
              </a:path>
            </a:pathLst>
          </a:custGeom>
          <a:solidFill>
            <a:schemeClr val="accent1"/>
          </a:solidFill>
          <a:ln w="28575" cap="flat" cmpd="sng" algn="ctr">
            <a:noFill/>
            <a:prstDash val="solid"/>
          </a:ln>
          <a:effectLst>
            <a:outerShdw blurRad="317500" dist="165100" dir="2700000" algn="tl" rotWithShape="0">
              <a:prstClr val="black">
                <a:alpha val="40000"/>
              </a:prstClr>
            </a:outerShdw>
          </a:effectLst>
        </p:spPr>
        <p:txBody>
          <a:bodyPr anchor="ctr"/>
          <a:lstStyle/>
          <a:p>
            <a:pPr algn="ctr">
              <a:defRPr/>
            </a:pPr>
            <a:endParaRPr lang="zh-CN" altLang="en-US" kern="0">
              <a:solidFill>
                <a:prstClr val="white"/>
              </a:solidFill>
            </a:endParaRPr>
          </a:p>
        </p:txBody>
      </p:sp>
      <p:pic>
        <p:nvPicPr>
          <p:cNvPr id="14" name="Picture 5" descr="E:\PRD\logoWhite.png"/>
          <p:cNvPicPr>
            <a:picLocks noChangeAspect="1" noChangeArrowheads="1"/>
          </p:cNvPicPr>
          <p:nvPr/>
        </p:nvPicPr>
        <p:blipFill>
          <a:blip r:embed="rId4" cstate="print"/>
          <a:srcRect/>
          <a:stretch>
            <a:fillRect/>
          </a:stretch>
        </p:blipFill>
        <p:spPr bwMode="auto">
          <a:xfrm>
            <a:off x="11577513" y="6241409"/>
            <a:ext cx="614487" cy="616591"/>
          </a:xfrm>
          <a:prstGeom prst="rect">
            <a:avLst/>
          </a:prstGeom>
          <a:noFill/>
        </p:spPr>
      </p:pic>
      <p:sp>
        <p:nvSpPr>
          <p:cNvPr id="7" name="标题 3"/>
          <p:cNvSpPr>
            <a:spLocks noGrp="1"/>
          </p:cNvSpPr>
          <p:nvPr>
            <p:ph type="title"/>
          </p:nvPr>
        </p:nvSpPr>
        <p:spPr>
          <a:xfrm>
            <a:off x="649550" y="192772"/>
            <a:ext cx="6657261" cy="1007204"/>
          </a:xfrm>
        </p:spPr>
        <p:txBody>
          <a:bodyPr/>
          <a:lstStyle/>
          <a:p>
            <a:pPr>
              <a:defRPr/>
            </a:pPr>
            <a:r>
              <a:rPr lang="zh-CN" altLang="en-US" dirty="0" smtClean="0"/>
              <a:t>设计前的思考</a:t>
            </a:r>
            <a:endParaRPr lang="zh-CN" altLang="en-US" dirty="0"/>
          </a:p>
        </p:txBody>
      </p:sp>
      <p:sp>
        <p:nvSpPr>
          <p:cNvPr id="8" name="矩形 7"/>
          <p:cNvSpPr/>
          <p:nvPr/>
        </p:nvSpPr>
        <p:spPr>
          <a:xfrm>
            <a:off x="652785" y="1112606"/>
            <a:ext cx="7711039" cy="3526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buFont typeface="Wingdings" pitchFamily="2" charset="2"/>
              <a:buChar char="Ø"/>
            </a:pPr>
            <a:r>
              <a:rPr lang="zh-CN" altLang="en-US" sz="1800" dirty="0" smtClean="0">
                <a:solidFill>
                  <a:schemeClr val="tx1"/>
                </a:solidFill>
                <a:latin typeface="+mj-ea"/>
                <a:ea typeface="+mj-ea"/>
              </a:rPr>
              <a:t>做</a:t>
            </a:r>
            <a:r>
              <a:rPr lang="zh-CN" altLang="en-US" sz="1800" dirty="0" smtClean="0">
                <a:solidFill>
                  <a:schemeClr val="tx1"/>
                </a:solidFill>
                <a:latin typeface="+mj-ea"/>
                <a:ea typeface="+mj-ea"/>
              </a:rPr>
              <a:t>这个原型的目的是什么</a:t>
            </a:r>
            <a:r>
              <a:rPr lang="zh-CN" altLang="en-US" sz="1800" dirty="0" smtClean="0">
                <a:solidFill>
                  <a:schemeClr val="tx1"/>
                </a:solidFill>
                <a:latin typeface="+mj-ea"/>
                <a:ea typeface="+mj-ea"/>
              </a:rPr>
              <a:t>？</a:t>
            </a:r>
            <a:endParaRPr lang="en-US" altLang="zh-CN" sz="1800" dirty="0" smtClean="0">
              <a:solidFill>
                <a:schemeClr val="tx1"/>
              </a:solidFill>
              <a:latin typeface="+mj-ea"/>
              <a:ea typeface="+mj-ea"/>
            </a:endParaRPr>
          </a:p>
          <a:p>
            <a:pPr>
              <a:buFont typeface="Wingdings" pitchFamily="2" charset="2"/>
              <a:buChar char="Ø"/>
            </a:pPr>
            <a:endParaRPr lang="zh-CN" altLang="en-US" sz="1800" dirty="0" smtClean="0">
              <a:solidFill>
                <a:schemeClr val="tx1"/>
              </a:solidFill>
              <a:latin typeface="+mj-ea"/>
              <a:ea typeface="+mj-ea"/>
            </a:endParaRPr>
          </a:p>
          <a:p>
            <a:pPr>
              <a:buFont typeface="Wingdings" pitchFamily="2" charset="2"/>
              <a:buChar char="Ø"/>
            </a:pPr>
            <a:r>
              <a:rPr lang="zh-CN" altLang="en-US" sz="1800" dirty="0" smtClean="0">
                <a:solidFill>
                  <a:schemeClr val="tx1"/>
                </a:solidFill>
                <a:latin typeface="+mj-ea"/>
                <a:ea typeface="+mj-ea"/>
              </a:rPr>
              <a:t>这个原型的受众是谁</a:t>
            </a:r>
            <a:r>
              <a:rPr lang="zh-CN" altLang="en-US" sz="1800" dirty="0" smtClean="0">
                <a:solidFill>
                  <a:schemeClr val="tx1"/>
                </a:solidFill>
                <a:latin typeface="+mj-ea"/>
                <a:ea typeface="+mj-ea"/>
              </a:rPr>
              <a:t>？</a:t>
            </a:r>
            <a:endParaRPr lang="en-US" altLang="zh-CN" sz="1800" dirty="0" smtClean="0">
              <a:solidFill>
                <a:schemeClr val="tx1"/>
              </a:solidFill>
              <a:latin typeface="+mj-ea"/>
              <a:ea typeface="+mj-ea"/>
            </a:endParaRPr>
          </a:p>
          <a:p>
            <a:pPr>
              <a:buFont typeface="Wingdings" pitchFamily="2" charset="2"/>
              <a:buChar char="Ø"/>
            </a:pPr>
            <a:endParaRPr lang="zh-CN" altLang="en-US" sz="1800" dirty="0" smtClean="0">
              <a:solidFill>
                <a:schemeClr val="tx1"/>
              </a:solidFill>
              <a:latin typeface="+mj-ea"/>
              <a:ea typeface="+mj-ea"/>
            </a:endParaRPr>
          </a:p>
          <a:p>
            <a:pPr>
              <a:buFont typeface="Wingdings" pitchFamily="2" charset="2"/>
              <a:buChar char="Ø"/>
            </a:pPr>
            <a:r>
              <a:rPr lang="zh-CN" altLang="en-US" sz="1800" dirty="0" smtClean="0">
                <a:solidFill>
                  <a:schemeClr val="tx1"/>
                </a:solidFill>
                <a:latin typeface="+mj-ea"/>
                <a:ea typeface="+mj-ea"/>
              </a:rPr>
              <a:t>这个原型有多大效率帮助我传达设计或测试设计</a:t>
            </a:r>
            <a:r>
              <a:rPr lang="zh-CN" altLang="en-US" sz="1800" dirty="0" smtClean="0">
                <a:solidFill>
                  <a:schemeClr val="tx1"/>
                </a:solidFill>
                <a:latin typeface="+mj-ea"/>
                <a:ea typeface="+mj-ea"/>
              </a:rPr>
              <a:t>？</a:t>
            </a:r>
            <a:endParaRPr lang="en-US" altLang="zh-CN" sz="1800" dirty="0" smtClean="0">
              <a:solidFill>
                <a:schemeClr val="tx1"/>
              </a:solidFill>
              <a:latin typeface="+mj-ea"/>
              <a:ea typeface="+mj-ea"/>
            </a:endParaRPr>
          </a:p>
          <a:p>
            <a:pPr>
              <a:buFont typeface="Wingdings" pitchFamily="2" charset="2"/>
              <a:buChar char="Ø"/>
            </a:pPr>
            <a:endParaRPr lang="zh-CN" altLang="en-US" sz="1800" dirty="0" smtClean="0">
              <a:solidFill>
                <a:schemeClr val="tx1"/>
              </a:solidFill>
              <a:latin typeface="+mj-ea"/>
              <a:ea typeface="+mj-ea"/>
            </a:endParaRPr>
          </a:p>
          <a:p>
            <a:pPr>
              <a:buFont typeface="Wingdings" pitchFamily="2" charset="2"/>
              <a:buChar char="Ø"/>
            </a:pPr>
            <a:r>
              <a:rPr lang="zh-CN" altLang="en-US" sz="1800" dirty="0" smtClean="0">
                <a:solidFill>
                  <a:schemeClr val="tx1"/>
                </a:solidFill>
                <a:latin typeface="+mj-ea"/>
                <a:ea typeface="+mj-ea"/>
              </a:rPr>
              <a:t>有多少时间做原型？需要什么级别的保真程度？</a:t>
            </a:r>
          </a:p>
        </p:txBody>
      </p:sp>
    </p:spTree>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15"/>
          <p:cNvSpPr/>
          <p:nvPr>
            <p:custDataLst>
              <p:tags r:id="rId1"/>
            </p:custDataLst>
          </p:nvPr>
        </p:nvSpPr>
        <p:spPr>
          <a:xfrm rot="2935387">
            <a:off x="8391029" y="3807263"/>
            <a:ext cx="1211330" cy="3318525"/>
          </a:xfrm>
          <a:custGeom>
            <a:avLst/>
            <a:gdLst>
              <a:gd name="connsiteX0" fmla="*/ 195477 w 1211330"/>
              <a:gd name="connsiteY0" fmla="*/ 0 h 3318525"/>
              <a:gd name="connsiteX1" fmla="*/ 390952 w 1211330"/>
              <a:gd name="connsiteY1" fmla="*/ 418555 h 3318525"/>
              <a:gd name="connsiteX2" fmla="*/ 293215 w 1211330"/>
              <a:gd name="connsiteY2" fmla="*/ 418555 h 3318525"/>
              <a:gd name="connsiteX3" fmla="*/ 293214 w 1211330"/>
              <a:gd name="connsiteY3" fmla="*/ 1480498 h 3318525"/>
              <a:gd name="connsiteX4" fmla="*/ 1107647 w 1211330"/>
              <a:gd name="connsiteY4" fmla="*/ 1480498 h 3318525"/>
              <a:gd name="connsiteX5" fmla="*/ 1107647 w 1211330"/>
              <a:gd name="connsiteY5" fmla="*/ 1481472 h 3318525"/>
              <a:gd name="connsiteX6" fmla="*/ 1111489 w 1211330"/>
              <a:gd name="connsiteY6" fmla="*/ 1480549 h 3318525"/>
              <a:gd name="connsiteX7" fmla="*/ 1163523 w 1211330"/>
              <a:gd name="connsiteY7" fmla="*/ 1496539 h 3318525"/>
              <a:gd name="connsiteX8" fmla="*/ 1211117 w 1211330"/>
              <a:gd name="connsiteY8" fmla="*/ 1590073 h 3318525"/>
              <a:gd name="connsiteX9" fmla="*/ 1210040 w 1211330"/>
              <a:gd name="connsiteY9" fmla="*/ 1590003 h 3318525"/>
              <a:gd name="connsiteX10" fmla="*/ 1210040 w 1211330"/>
              <a:gd name="connsiteY10" fmla="*/ 3083585 h 3318525"/>
              <a:gd name="connsiteX11" fmla="*/ 1005256 w 1211330"/>
              <a:gd name="connsiteY11" fmla="*/ 3318525 h 3318525"/>
              <a:gd name="connsiteX12" fmla="*/ 1005256 w 1211330"/>
              <a:gd name="connsiteY12" fmla="*/ 1686415 h 3318525"/>
              <a:gd name="connsiteX13" fmla="*/ 196122 w 1211330"/>
              <a:gd name="connsiteY13" fmla="*/ 1686415 h 3318525"/>
              <a:gd name="connsiteX14" fmla="*/ 196122 w 1211330"/>
              <a:gd name="connsiteY14" fmla="*/ 1684848 h 3318525"/>
              <a:gd name="connsiteX15" fmla="*/ 186505 w 1211330"/>
              <a:gd name="connsiteY15" fmla="*/ 1685338 h 3318525"/>
              <a:gd name="connsiteX16" fmla="*/ 99053 w 1211330"/>
              <a:gd name="connsiteY16" fmla="*/ 1571339 h 3318525"/>
              <a:gd name="connsiteX17" fmla="*/ 100472 w 1211330"/>
              <a:gd name="connsiteY17" fmla="*/ 1566970 h 3318525"/>
              <a:gd name="connsiteX18" fmla="*/ 97738 w 1211330"/>
              <a:gd name="connsiteY18" fmla="*/ 1566970 h 3318525"/>
              <a:gd name="connsiteX19" fmla="*/ 97738 w 1211330"/>
              <a:gd name="connsiteY19" fmla="*/ 418555 h 3318525"/>
              <a:gd name="connsiteX20" fmla="*/ 0 w 1211330"/>
              <a:gd name="connsiteY20" fmla="*/ 418555 h 331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1330" h="3318525">
                <a:moveTo>
                  <a:pt x="195477" y="0"/>
                </a:moveTo>
                <a:lnTo>
                  <a:pt x="390952" y="418555"/>
                </a:lnTo>
                <a:lnTo>
                  <a:pt x="293215" y="418555"/>
                </a:lnTo>
                <a:lnTo>
                  <a:pt x="293214" y="1480498"/>
                </a:lnTo>
                <a:lnTo>
                  <a:pt x="1107647" y="1480498"/>
                </a:lnTo>
                <a:lnTo>
                  <a:pt x="1107647" y="1481472"/>
                </a:lnTo>
                <a:lnTo>
                  <a:pt x="1111489" y="1480549"/>
                </a:lnTo>
                <a:cubicBezTo>
                  <a:pt x="1129639" y="1481111"/>
                  <a:pt x="1147640" y="1486462"/>
                  <a:pt x="1163523" y="1496539"/>
                </a:cubicBezTo>
                <a:cubicBezTo>
                  <a:pt x="1195291" y="1516694"/>
                  <a:pt x="1213536" y="1552550"/>
                  <a:pt x="1211117" y="1590073"/>
                </a:cubicBezTo>
                <a:lnTo>
                  <a:pt x="1210040" y="1590003"/>
                </a:lnTo>
                <a:lnTo>
                  <a:pt x="1210040" y="3083585"/>
                </a:lnTo>
                <a:lnTo>
                  <a:pt x="1005256" y="3318525"/>
                </a:lnTo>
                <a:lnTo>
                  <a:pt x="1005256" y="1686415"/>
                </a:lnTo>
                <a:lnTo>
                  <a:pt x="196122" y="1686415"/>
                </a:lnTo>
                <a:lnTo>
                  <a:pt x="196122" y="1684848"/>
                </a:lnTo>
                <a:lnTo>
                  <a:pt x="186505" y="1685338"/>
                </a:lnTo>
                <a:cubicBezTo>
                  <a:pt x="131260" y="1677287"/>
                  <a:pt x="92481" y="1626737"/>
                  <a:pt x="99053" y="1571339"/>
                </a:cubicBezTo>
                <a:lnTo>
                  <a:pt x="100472" y="1566970"/>
                </a:lnTo>
                <a:lnTo>
                  <a:pt x="97738" y="1566970"/>
                </a:lnTo>
                <a:lnTo>
                  <a:pt x="97738" y="418555"/>
                </a:lnTo>
                <a:lnTo>
                  <a:pt x="0" y="418555"/>
                </a:lnTo>
                <a:close/>
              </a:path>
            </a:pathLst>
          </a:custGeom>
          <a:solidFill>
            <a:schemeClr val="accent1"/>
          </a:solidFill>
          <a:ln w="28575" cap="flat" cmpd="sng" algn="ctr">
            <a:noFill/>
            <a:prstDash val="solid"/>
          </a:ln>
          <a:effectLst>
            <a:outerShdw blurRad="317500" dist="165100" dir="2700000" algn="tl" rotWithShape="0">
              <a:prstClr val="black">
                <a:alpha val="40000"/>
              </a:prstClr>
            </a:outerShdw>
          </a:effectLst>
        </p:spPr>
        <p:txBody>
          <a:bodyPr wrap="square" anchor="ctr">
            <a:noAutofit/>
          </a:bodyPr>
          <a:lstStyle/>
          <a:p>
            <a:pPr algn="ctr">
              <a:defRPr/>
            </a:pPr>
            <a:endParaRPr lang="zh-CN" altLang="en-US" kern="0">
              <a:solidFill>
                <a:prstClr val="white"/>
              </a:solidFill>
            </a:endParaRPr>
          </a:p>
        </p:txBody>
      </p:sp>
      <p:sp>
        <p:nvSpPr>
          <p:cNvPr id="5" name="MH_Other_5"/>
          <p:cNvSpPr/>
          <p:nvPr>
            <p:custDataLst>
              <p:tags r:id="rId2"/>
            </p:custDataLst>
          </p:nvPr>
        </p:nvSpPr>
        <p:spPr>
          <a:xfrm rot="2935387">
            <a:off x="10297293" y="1753349"/>
            <a:ext cx="1211331" cy="4117628"/>
          </a:xfrm>
          <a:custGeom>
            <a:avLst/>
            <a:gdLst>
              <a:gd name="connsiteX0" fmla="*/ 242455 w 1502447"/>
              <a:gd name="connsiteY0" fmla="*/ 0 h 5111146"/>
              <a:gd name="connsiteX1" fmla="*/ 484909 w 1502447"/>
              <a:gd name="connsiteY1" fmla="*/ 519546 h 5111146"/>
              <a:gd name="connsiteX2" fmla="*/ 363682 w 1502447"/>
              <a:gd name="connsiteY2" fmla="*/ 519546 h 5111146"/>
              <a:gd name="connsiteX3" fmla="*/ 363682 w 1502447"/>
              <a:gd name="connsiteY3" fmla="*/ 1837719 h 5111146"/>
              <a:gd name="connsiteX4" fmla="*/ 1373845 w 1502447"/>
              <a:gd name="connsiteY4" fmla="*/ 1837719 h 5111146"/>
              <a:gd name="connsiteX5" fmla="*/ 1373845 w 1502447"/>
              <a:gd name="connsiteY5" fmla="*/ 1838928 h 5111146"/>
              <a:gd name="connsiteX6" fmla="*/ 1378610 w 1502447"/>
              <a:gd name="connsiteY6" fmla="*/ 1837781 h 5111146"/>
              <a:gd name="connsiteX7" fmla="*/ 1443150 w 1502447"/>
              <a:gd name="connsiteY7" fmla="*/ 1857630 h 5111146"/>
              <a:gd name="connsiteX8" fmla="*/ 1502182 w 1502447"/>
              <a:gd name="connsiteY8" fmla="*/ 1973732 h 5111146"/>
              <a:gd name="connsiteX9" fmla="*/ 1500846 w 1502447"/>
              <a:gd name="connsiteY9" fmla="*/ 1973646 h 5111146"/>
              <a:gd name="connsiteX10" fmla="*/ 1500846 w 1502447"/>
              <a:gd name="connsiteY10" fmla="*/ 4528702 h 5111146"/>
              <a:gd name="connsiteX11" fmla="*/ 1502447 w 1502447"/>
              <a:gd name="connsiteY11" fmla="*/ 4528702 h 5111146"/>
              <a:gd name="connsiteX12" fmla="*/ 1502447 w 1502447"/>
              <a:gd name="connsiteY12" fmla="*/ 5111146 h 5111146"/>
              <a:gd name="connsiteX13" fmla="*/ 1246847 w 1502447"/>
              <a:gd name="connsiteY13" fmla="*/ 5111146 h 5111146"/>
              <a:gd name="connsiteX14" fmla="*/ 1246847 w 1502447"/>
              <a:gd name="connsiteY14" fmla="*/ 4809520 h 5111146"/>
              <a:gd name="connsiteX15" fmla="*/ 1246846 w 1502447"/>
              <a:gd name="connsiteY15" fmla="*/ 4809520 h 5111146"/>
              <a:gd name="connsiteX16" fmla="*/ 1246846 w 1502447"/>
              <a:gd name="connsiteY16" fmla="*/ 2093320 h 5111146"/>
              <a:gd name="connsiteX17" fmla="*/ 243256 w 1502447"/>
              <a:gd name="connsiteY17" fmla="*/ 2093320 h 5111146"/>
              <a:gd name="connsiteX18" fmla="*/ 243256 w 1502447"/>
              <a:gd name="connsiteY18" fmla="*/ 2091375 h 5111146"/>
              <a:gd name="connsiteX19" fmla="*/ 231327 w 1502447"/>
              <a:gd name="connsiteY19" fmla="*/ 2091983 h 5111146"/>
              <a:gd name="connsiteX20" fmla="*/ 122858 w 1502447"/>
              <a:gd name="connsiteY20" fmla="*/ 1950478 h 5111146"/>
              <a:gd name="connsiteX21" fmla="*/ 124618 w 1502447"/>
              <a:gd name="connsiteY21" fmla="*/ 1945055 h 5111146"/>
              <a:gd name="connsiteX22" fmla="*/ 121227 w 1502447"/>
              <a:gd name="connsiteY22" fmla="*/ 1945055 h 5111146"/>
              <a:gd name="connsiteX23" fmla="*/ 121227 w 1502447"/>
              <a:gd name="connsiteY23" fmla="*/ 519546 h 5111146"/>
              <a:gd name="connsiteX24" fmla="*/ 0 w 1502447"/>
              <a:gd name="connsiteY24" fmla="*/ 519546 h 511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02447" h="5111146">
                <a:moveTo>
                  <a:pt x="242455" y="0"/>
                </a:moveTo>
                <a:lnTo>
                  <a:pt x="484909" y="519546"/>
                </a:lnTo>
                <a:lnTo>
                  <a:pt x="363682" y="519546"/>
                </a:lnTo>
                <a:lnTo>
                  <a:pt x="363682" y="1837719"/>
                </a:lnTo>
                <a:lnTo>
                  <a:pt x="1373845" y="1837719"/>
                </a:lnTo>
                <a:lnTo>
                  <a:pt x="1373845" y="1838928"/>
                </a:lnTo>
                <a:lnTo>
                  <a:pt x="1378610" y="1837781"/>
                </a:lnTo>
                <a:cubicBezTo>
                  <a:pt x="1401122" y="1838479"/>
                  <a:pt x="1423449" y="1845121"/>
                  <a:pt x="1443150" y="1857630"/>
                </a:cubicBezTo>
                <a:cubicBezTo>
                  <a:pt x="1482552" y="1882648"/>
                  <a:pt x="1505182" y="1927156"/>
                  <a:pt x="1502182" y="1973732"/>
                </a:cubicBezTo>
                <a:lnTo>
                  <a:pt x="1500846" y="1973646"/>
                </a:lnTo>
                <a:lnTo>
                  <a:pt x="1500846" y="4528702"/>
                </a:lnTo>
                <a:lnTo>
                  <a:pt x="1502447" y="4528702"/>
                </a:lnTo>
                <a:lnTo>
                  <a:pt x="1502447" y="5111146"/>
                </a:lnTo>
                <a:lnTo>
                  <a:pt x="1246847" y="5111146"/>
                </a:lnTo>
                <a:lnTo>
                  <a:pt x="1246847" y="4809520"/>
                </a:lnTo>
                <a:lnTo>
                  <a:pt x="1246846" y="4809520"/>
                </a:lnTo>
                <a:lnTo>
                  <a:pt x="1246846" y="2093320"/>
                </a:lnTo>
                <a:lnTo>
                  <a:pt x="243256" y="2093320"/>
                </a:lnTo>
                <a:lnTo>
                  <a:pt x="243256" y="2091375"/>
                </a:lnTo>
                <a:lnTo>
                  <a:pt x="231327" y="2091983"/>
                </a:lnTo>
                <a:cubicBezTo>
                  <a:pt x="162805" y="2081990"/>
                  <a:pt x="114707" y="2019243"/>
                  <a:pt x="122858" y="1950478"/>
                </a:cubicBezTo>
                <a:lnTo>
                  <a:pt x="124618" y="1945055"/>
                </a:lnTo>
                <a:lnTo>
                  <a:pt x="121227" y="1945055"/>
                </a:lnTo>
                <a:lnTo>
                  <a:pt x="121227" y="519546"/>
                </a:lnTo>
                <a:lnTo>
                  <a:pt x="0" y="519546"/>
                </a:lnTo>
                <a:close/>
              </a:path>
            </a:pathLst>
          </a:custGeom>
          <a:solidFill>
            <a:schemeClr val="accent1"/>
          </a:solidFill>
          <a:ln w="28575" cap="flat" cmpd="sng" algn="ctr">
            <a:noFill/>
            <a:prstDash val="solid"/>
          </a:ln>
          <a:effectLst>
            <a:outerShdw blurRad="317500" dist="165100" dir="2700000" algn="tl" rotWithShape="0">
              <a:prstClr val="black">
                <a:alpha val="40000"/>
              </a:prstClr>
            </a:outerShdw>
          </a:effectLst>
        </p:spPr>
        <p:txBody>
          <a:bodyPr anchor="ctr"/>
          <a:lstStyle/>
          <a:p>
            <a:pPr algn="ctr">
              <a:defRPr/>
            </a:pPr>
            <a:endParaRPr lang="zh-CN" altLang="en-US" kern="0">
              <a:solidFill>
                <a:prstClr val="white"/>
              </a:solidFill>
            </a:endParaRPr>
          </a:p>
        </p:txBody>
      </p:sp>
      <p:pic>
        <p:nvPicPr>
          <p:cNvPr id="14" name="Picture 5" descr="E:\PRD\logoWhite.png"/>
          <p:cNvPicPr>
            <a:picLocks noChangeAspect="1" noChangeArrowheads="1"/>
          </p:cNvPicPr>
          <p:nvPr/>
        </p:nvPicPr>
        <p:blipFill>
          <a:blip r:embed="rId4" cstate="print"/>
          <a:srcRect/>
          <a:stretch>
            <a:fillRect/>
          </a:stretch>
        </p:blipFill>
        <p:spPr bwMode="auto">
          <a:xfrm>
            <a:off x="11577513" y="6241409"/>
            <a:ext cx="614487" cy="616591"/>
          </a:xfrm>
          <a:prstGeom prst="rect">
            <a:avLst/>
          </a:prstGeom>
          <a:noFill/>
        </p:spPr>
      </p:pic>
      <p:sp>
        <p:nvSpPr>
          <p:cNvPr id="7" name="标题 3"/>
          <p:cNvSpPr>
            <a:spLocks noGrp="1"/>
          </p:cNvSpPr>
          <p:nvPr>
            <p:ph type="title"/>
          </p:nvPr>
        </p:nvSpPr>
        <p:spPr>
          <a:xfrm>
            <a:off x="649550" y="192772"/>
            <a:ext cx="6657261" cy="1007204"/>
          </a:xfrm>
        </p:spPr>
        <p:txBody>
          <a:bodyPr/>
          <a:lstStyle/>
          <a:p>
            <a:pPr>
              <a:defRPr/>
            </a:pPr>
            <a:r>
              <a:rPr lang="zh-CN" altLang="en-US" dirty="0" smtClean="0"/>
              <a:t>原型设计流程</a:t>
            </a:r>
            <a:endParaRPr lang="zh-CN" altLang="en-US" dirty="0"/>
          </a:p>
        </p:txBody>
      </p:sp>
      <p:pic>
        <p:nvPicPr>
          <p:cNvPr id="3074" name="Picture 2"/>
          <p:cNvPicPr>
            <a:picLocks noChangeAspect="1" noChangeArrowheads="1"/>
          </p:cNvPicPr>
          <p:nvPr/>
        </p:nvPicPr>
        <p:blipFill>
          <a:blip r:embed="rId5"/>
          <a:srcRect/>
          <a:stretch>
            <a:fillRect/>
          </a:stretch>
        </p:blipFill>
        <p:spPr bwMode="auto">
          <a:xfrm>
            <a:off x="2643057" y="2587873"/>
            <a:ext cx="6134100" cy="1514475"/>
          </a:xfrm>
          <a:prstGeom prst="rect">
            <a:avLst/>
          </a:prstGeom>
          <a:noFill/>
          <a:ln w="9525">
            <a:noFill/>
            <a:miter lim="800000"/>
            <a:headEnd/>
            <a:tailEnd/>
          </a:ln>
          <a:effectLst/>
        </p:spPr>
      </p:pic>
    </p:spTree>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15"/>
          <p:cNvSpPr/>
          <p:nvPr>
            <p:custDataLst>
              <p:tags r:id="rId1"/>
            </p:custDataLst>
          </p:nvPr>
        </p:nvSpPr>
        <p:spPr>
          <a:xfrm rot="2935387">
            <a:off x="8391029" y="3807263"/>
            <a:ext cx="1211330" cy="3318525"/>
          </a:xfrm>
          <a:custGeom>
            <a:avLst/>
            <a:gdLst>
              <a:gd name="connsiteX0" fmla="*/ 195477 w 1211330"/>
              <a:gd name="connsiteY0" fmla="*/ 0 h 3318525"/>
              <a:gd name="connsiteX1" fmla="*/ 390952 w 1211330"/>
              <a:gd name="connsiteY1" fmla="*/ 418555 h 3318525"/>
              <a:gd name="connsiteX2" fmla="*/ 293215 w 1211330"/>
              <a:gd name="connsiteY2" fmla="*/ 418555 h 3318525"/>
              <a:gd name="connsiteX3" fmla="*/ 293214 w 1211330"/>
              <a:gd name="connsiteY3" fmla="*/ 1480498 h 3318525"/>
              <a:gd name="connsiteX4" fmla="*/ 1107647 w 1211330"/>
              <a:gd name="connsiteY4" fmla="*/ 1480498 h 3318525"/>
              <a:gd name="connsiteX5" fmla="*/ 1107647 w 1211330"/>
              <a:gd name="connsiteY5" fmla="*/ 1481472 h 3318525"/>
              <a:gd name="connsiteX6" fmla="*/ 1111489 w 1211330"/>
              <a:gd name="connsiteY6" fmla="*/ 1480549 h 3318525"/>
              <a:gd name="connsiteX7" fmla="*/ 1163523 w 1211330"/>
              <a:gd name="connsiteY7" fmla="*/ 1496539 h 3318525"/>
              <a:gd name="connsiteX8" fmla="*/ 1211117 w 1211330"/>
              <a:gd name="connsiteY8" fmla="*/ 1590073 h 3318525"/>
              <a:gd name="connsiteX9" fmla="*/ 1210040 w 1211330"/>
              <a:gd name="connsiteY9" fmla="*/ 1590003 h 3318525"/>
              <a:gd name="connsiteX10" fmla="*/ 1210040 w 1211330"/>
              <a:gd name="connsiteY10" fmla="*/ 3083585 h 3318525"/>
              <a:gd name="connsiteX11" fmla="*/ 1005256 w 1211330"/>
              <a:gd name="connsiteY11" fmla="*/ 3318525 h 3318525"/>
              <a:gd name="connsiteX12" fmla="*/ 1005256 w 1211330"/>
              <a:gd name="connsiteY12" fmla="*/ 1686415 h 3318525"/>
              <a:gd name="connsiteX13" fmla="*/ 196122 w 1211330"/>
              <a:gd name="connsiteY13" fmla="*/ 1686415 h 3318525"/>
              <a:gd name="connsiteX14" fmla="*/ 196122 w 1211330"/>
              <a:gd name="connsiteY14" fmla="*/ 1684848 h 3318525"/>
              <a:gd name="connsiteX15" fmla="*/ 186505 w 1211330"/>
              <a:gd name="connsiteY15" fmla="*/ 1685338 h 3318525"/>
              <a:gd name="connsiteX16" fmla="*/ 99053 w 1211330"/>
              <a:gd name="connsiteY16" fmla="*/ 1571339 h 3318525"/>
              <a:gd name="connsiteX17" fmla="*/ 100472 w 1211330"/>
              <a:gd name="connsiteY17" fmla="*/ 1566970 h 3318525"/>
              <a:gd name="connsiteX18" fmla="*/ 97738 w 1211330"/>
              <a:gd name="connsiteY18" fmla="*/ 1566970 h 3318525"/>
              <a:gd name="connsiteX19" fmla="*/ 97738 w 1211330"/>
              <a:gd name="connsiteY19" fmla="*/ 418555 h 3318525"/>
              <a:gd name="connsiteX20" fmla="*/ 0 w 1211330"/>
              <a:gd name="connsiteY20" fmla="*/ 418555 h 331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1330" h="3318525">
                <a:moveTo>
                  <a:pt x="195477" y="0"/>
                </a:moveTo>
                <a:lnTo>
                  <a:pt x="390952" y="418555"/>
                </a:lnTo>
                <a:lnTo>
                  <a:pt x="293215" y="418555"/>
                </a:lnTo>
                <a:lnTo>
                  <a:pt x="293214" y="1480498"/>
                </a:lnTo>
                <a:lnTo>
                  <a:pt x="1107647" y="1480498"/>
                </a:lnTo>
                <a:lnTo>
                  <a:pt x="1107647" y="1481472"/>
                </a:lnTo>
                <a:lnTo>
                  <a:pt x="1111489" y="1480549"/>
                </a:lnTo>
                <a:cubicBezTo>
                  <a:pt x="1129639" y="1481111"/>
                  <a:pt x="1147640" y="1486462"/>
                  <a:pt x="1163523" y="1496539"/>
                </a:cubicBezTo>
                <a:cubicBezTo>
                  <a:pt x="1195291" y="1516694"/>
                  <a:pt x="1213536" y="1552550"/>
                  <a:pt x="1211117" y="1590073"/>
                </a:cubicBezTo>
                <a:lnTo>
                  <a:pt x="1210040" y="1590003"/>
                </a:lnTo>
                <a:lnTo>
                  <a:pt x="1210040" y="3083585"/>
                </a:lnTo>
                <a:lnTo>
                  <a:pt x="1005256" y="3318525"/>
                </a:lnTo>
                <a:lnTo>
                  <a:pt x="1005256" y="1686415"/>
                </a:lnTo>
                <a:lnTo>
                  <a:pt x="196122" y="1686415"/>
                </a:lnTo>
                <a:lnTo>
                  <a:pt x="196122" y="1684848"/>
                </a:lnTo>
                <a:lnTo>
                  <a:pt x="186505" y="1685338"/>
                </a:lnTo>
                <a:cubicBezTo>
                  <a:pt x="131260" y="1677287"/>
                  <a:pt x="92481" y="1626737"/>
                  <a:pt x="99053" y="1571339"/>
                </a:cubicBezTo>
                <a:lnTo>
                  <a:pt x="100472" y="1566970"/>
                </a:lnTo>
                <a:lnTo>
                  <a:pt x="97738" y="1566970"/>
                </a:lnTo>
                <a:lnTo>
                  <a:pt x="97738" y="418555"/>
                </a:lnTo>
                <a:lnTo>
                  <a:pt x="0" y="418555"/>
                </a:lnTo>
                <a:close/>
              </a:path>
            </a:pathLst>
          </a:custGeom>
          <a:solidFill>
            <a:schemeClr val="accent1"/>
          </a:solidFill>
          <a:ln w="28575" cap="flat" cmpd="sng" algn="ctr">
            <a:noFill/>
            <a:prstDash val="solid"/>
          </a:ln>
          <a:effectLst>
            <a:outerShdw blurRad="317500" dist="165100" dir="2700000" algn="tl" rotWithShape="0">
              <a:prstClr val="black">
                <a:alpha val="40000"/>
              </a:prstClr>
            </a:outerShdw>
          </a:effectLst>
        </p:spPr>
        <p:txBody>
          <a:bodyPr wrap="square" anchor="ctr">
            <a:noAutofit/>
          </a:bodyPr>
          <a:lstStyle/>
          <a:p>
            <a:pPr algn="ctr">
              <a:defRPr/>
            </a:pPr>
            <a:endParaRPr lang="zh-CN" altLang="en-US" kern="0">
              <a:solidFill>
                <a:prstClr val="white"/>
              </a:solidFill>
            </a:endParaRPr>
          </a:p>
        </p:txBody>
      </p:sp>
      <p:sp>
        <p:nvSpPr>
          <p:cNvPr id="5" name="MH_Other_5"/>
          <p:cNvSpPr/>
          <p:nvPr>
            <p:custDataLst>
              <p:tags r:id="rId2"/>
            </p:custDataLst>
          </p:nvPr>
        </p:nvSpPr>
        <p:spPr>
          <a:xfrm rot="2935387">
            <a:off x="10297293" y="1753349"/>
            <a:ext cx="1211331" cy="4117628"/>
          </a:xfrm>
          <a:custGeom>
            <a:avLst/>
            <a:gdLst>
              <a:gd name="connsiteX0" fmla="*/ 242455 w 1502447"/>
              <a:gd name="connsiteY0" fmla="*/ 0 h 5111146"/>
              <a:gd name="connsiteX1" fmla="*/ 484909 w 1502447"/>
              <a:gd name="connsiteY1" fmla="*/ 519546 h 5111146"/>
              <a:gd name="connsiteX2" fmla="*/ 363682 w 1502447"/>
              <a:gd name="connsiteY2" fmla="*/ 519546 h 5111146"/>
              <a:gd name="connsiteX3" fmla="*/ 363682 w 1502447"/>
              <a:gd name="connsiteY3" fmla="*/ 1837719 h 5111146"/>
              <a:gd name="connsiteX4" fmla="*/ 1373845 w 1502447"/>
              <a:gd name="connsiteY4" fmla="*/ 1837719 h 5111146"/>
              <a:gd name="connsiteX5" fmla="*/ 1373845 w 1502447"/>
              <a:gd name="connsiteY5" fmla="*/ 1838928 h 5111146"/>
              <a:gd name="connsiteX6" fmla="*/ 1378610 w 1502447"/>
              <a:gd name="connsiteY6" fmla="*/ 1837781 h 5111146"/>
              <a:gd name="connsiteX7" fmla="*/ 1443150 w 1502447"/>
              <a:gd name="connsiteY7" fmla="*/ 1857630 h 5111146"/>
              <a:gd name="connsiteX8" fmla="*/ 1502182 w 1502447"/>
              <a:gd name="connsiteY8" fmla="*/ 1973732 h 5111146"/>
              <a:gd name="connsiteX9" fmla="*/ 1500846 w 1502447"/>
              <a:gd name="connsiteY9" fmla="*/ 1973646 h 5111146"/>
              <a:gd name="connsiteX10" fmla="*/ 1500846 w 1502447"/>
              <a:gd name="connsiteY10" fmla="*/ 4528702 h 5111146"/>
              <a:gd name="connsiteX11" fmla="*/ 1502447 w 1502447"/>
              <a:gd name="connsiteY11" fmla="*/ 4528702 h 5111146"/>
              <a:gd name="connsiteX12" fmla="*/ 1502447 w 1502447"/>
              <a:gd name="connsiteY12" fmla="*/ 5111146 h 5111146"/>
              <a:gd name="connsiteX13" fmla="*/ 1246847 w 1502447"/>
              <a:gd name="connsiteY13" fmla="*/ 5111146 h 5111146"/>
              <a:gd name="connsiteX14" fmla="*/ 1246847 w 1502447"/>
              <a:gd name="connsiteY14" fmla="*/ 4809520 h 5111146"/>
              <a:gd name="connsiteX15" fmla="*/ 1246846 w 1502447"/>
              <a:gd name="connsiteY15" fmla="*/ 4809520 h 5111146"/>
              <a:gd name="connsiteX16" fmla="*/ 1246846 w 1502447"/>
              <a:gd name="connsiteY16" fmla="*/ 2093320 h 5111146"/>
              <a:gd name="connsiteX17" fmla="*/ 243256 w 1502447"/>
              <a:gd name="connsiteY17" fmla="*/ 2093320 h 5111146"/>
              <a:gd name="connsiteX18" fmla="*/ 243256 w 1502447"/>
              <a:gd name="connsiteY18" fmla="*/ 2091375 h 5111146"/>
              <a:gd name="connsiteX19" fmla="*/ 231327 w 1502447"/>
              <a:gd name="connsiteY19" fmla="*/ 2091983 h 5111146"/>
              <a:gd name="connsiteX20" fmla="*/ 122858 w 1502447"/>
              <a:gd name="connsiteY20" fmla="*/ 1950478 h 5111146"/>
              <a:gd name="connsiteX21" fmla="*/ 124618 w 1502447"/>
              <a:gd name="connsiteY21" fmla="*/ 1945055 h 5111146"/>
              <a:gd name="connsiteX22" fmla="*/ 121227 w 1502447"/>
              <a:gd name="connsiteY22" fmla="*/ 1945055 h 5111146"/>
              <a:gd name="connsiteX23" fmla="*/ 121227 w 1502447"/>
              <a:gd name="connsiteY23" fmla="*/ 519546 h 5111146"/>
              <a:gd name="connsiteX24" fmla="*/ 0 w 1502447"/>
              <a:gd name="connsiteY24" fmla="*/ 519546 h 511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02447" h="5111146">
                <a:moveTo>
                  <a:pt x="242455" y="0"/>
                </a:moveTo>
                <a:lnTo>
                  <a:pt x="484909" y="519546"/>
                </a:lnTo>
                <a:lnTo>
                  <a:pt x="363682" y="519546"/>
                </a:lnTo>
                <a:lnTo>
                  <a:pt x="363682" y="1837719"/>
                </a:lnTo>
                <a:lnTo>
                  <a:pt x="1373845" y="1837719"/>
                </a:lnTo>
                <a:lnTo>
                  <a:pt x="1373845" y="1838928"/>
                </a:lnTo>
                <a:lnTo>
                  <a:pt x="1378610" y="1837781"/>
                </a:lnTo>
                <a:cubicBezTo>
                  <a:pt x="1401122" y="1838479"/>
                  <a:pt x="1423449" y="1845121"/>
                  <a:pt x="1443150" y="1857630"/>
                </a:cubicBezTo>
                <a:cubicBezTo>
                  <a:pt x="1482552" y="1882648"/>
                  <a:pt x="1505182" y="1927156"/>
                  <a:pt x="1502182" y="1973732"/>
                </a:cubicBezTo>
                <a:lnTo>
                  <a:pt x="1500846" y="1973646"/>
                </a:lnTo>
                <a:lnTo>
                  <a:pt x="1500846" y="4528702"/>
                </a:lnTo>
                <a:lnTo>
                  <a:pt x="1502447" y="4528702"/>
                </a:lnTo>
                <a:lnTo>
                  <a:pt x="1502447" y="5111146"/>
                </a:lnTo>
                <a:lnTo>
                  <a:pt x="1246847" y="5111146"/>
                </a:lnTo>
                <a:lnTo>
                  <a:pt x="1246847" y="4809520"/>
                </a:lnTo>
                <a:lnTo>
                  <a:pt x="1246846" y="4809520"/>
                </a:lnTo>
                <a:lnTo>
                  <a:pt x="1246846" y="2093320"/>
                </a:lnTo>
                <a:lnTo>
                  <a:pt x="243256" y="2093320"/>
                </a:lnTo>
                <a:lnTo>
                  <a:pt x="243256" y="2091375"/>
                </a:lnTo>
                <a:lnTo>
                  <a:pt x="231327" y="2091983"/>
                </a:lnTo>
                <a:cubicBezTo>
                  <a:pt x="162805" y="2081990"/>
                  <a:pt x="114707" y="2019243"/>
                  <a:pt x="122858" y="1950478"/>
                </a:cubicBezTo>
                <a:lnTo>
                  <a:pt x="124618" y="1945055"/>
                </a:lnTo>
                <a:lnTo>
                  <a:pt x="121227" y="1945055"/>
                </a:lnTo>
                <a:lnTo>
                  <a:pt x="121227" y="519546"/>
                </a:lnTo>
                <a:lnTo>
                  <a:pt x="0" y="519546"/>
                </a:lnTo>
                <a:close/>
              </a:path>
            </a:pathLst>
          </a:custGeom>
          <a:solidFill>
            <a:schemeClr val="accent1"/>
          </a:solidFill>
          <a:ln w="28575" cap="flat" cmpd="sng" algn="ctr">
            <a:noFill/>
            <a:prstDash val="solid"/>
          </a:ln>
          <a:effectLst>
            <a:outerShdw blurRad="317500" dist="165100" dir="2700000" algn="tl" rotWithShape="0">
              <a:prstClr val="black">
                <a:alpha val="40000"/>
              </a:prstClr>
            </a:outerShdw>
          </a:effectLst>
        </p:spPr>
        <p:txBody>
          <a:bodyPr anchor="ctr"/>
          <a:lstStyle/>
          <a:p>
            <a:pPr algn="ctr">
              <a:defRPr/>
            </a:pPr>
            <a:endParaRPr lang="zh-CN" altLang="en-US" kern="0">
              <a:solidFill>
                <a:prstClr val="white"/>
              </a:solidFill>
            </a:endParaRPr>
          </a:p>
        </p:txBody>
      </p:sp>
      <p:pic>
        <p:nvPicPr>
          <p:cNvPr id="14" name="Picture 5" descr="E:\PRD\logoWhite.png"/>
          <p:cNvPicPr>
            <a:picLocks noChangeAspect="1" noChangeArrowheads="1"/>
          </p:cNvPicPr>
          <p:nvPr/>
        </p:nvPicPr>
        <p:blipFill>
          <a:blip r:embed="rId4" cstate="print"/>
          <a:srcRect/>
          <a:stretch>
            <a:fillRect/>
          </a:stretch>
        </p:blipFill>
        <p:spPr bwMode="auto">
          <a:xfrm>
            <a:off x="11577513" y="6241409"/>
            <a:ext cx="614487" cy="616591"/>
          </a:xfrm>
          <a:prstGeom prst="rect">
            <a:avLst/>
          </a:prstGeom>
          <a:noFill/>
        </p:spPr>
      </p:pic>
      <p:sp>
        <p:nvSpPr>
          <p:cNvPr id="7" name="标题 3"/>
          <p:cNvSpPr>
            <a:spLocks noGrp="1"/>
          </p:cNvSpPr>
          <p:nvPr>
            <p:ph type="title"/>
          </p:nvPr>
        </p:nvSpPr>
        <p:spPr>
          <a:xfrm>
            <a:off x="649550" y="192772"/>
            <a:ext cx="6657261" cy="1007204"/>
          </a:xfrm>
        </p:spPr>
        <p:txBody>
          <a:bodyPr/>
          <a:lstStyle/>
          <a:p>
            <a:pPr>
              <a:defRPr/>
            </a:pPr>
            <a:r>
              <a:rPr lang="zh-CN" altLang="en-US" dirty="0" smtClean="0"/>
              <a:t>原型设计流程</a:t>
            </a:r>
            <a:endParaRPr lang="zh-CN" altLang="en-US" dirty="0"/>
          </a:p>
        </p:txBody>
      </p:sp>
      <p:sp>
        <p:nvSpPr>
          <p:cNvPr id="9" name="矩形 8"/>
          <p:cNvSpPr/>
          <p:nvPr/>
        </p:nvSpPr>
        <p:spPr>
          <a:xfrm>
            <a:off x="652785" y="1112607"/>
            <a:ext cx="7711039" cy="1185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nSpc>
                <a:spcPct val="150000"/>
              </a:lnSpc>
            </a:pPr>
            <a:r>
              <a:rPr lang="zh-CN" altLang="en-US" sz="1800" dirty="0" smtClean="0">
                <a:solidFill>
                  <a:schemeClr val="tx1"/>
                </a:solidFill>
                <a:latin typeface="+mj-ea"/>
                <a:ea typeface="+mj-ea"/>
              </a:rPr>
              <a:t>步骤一：</a:t>
            </a:r>
            <a:r>
              <a:rPr lang="zh-CN" altLang="en-US" sz="1800" dirty="0" smtClean="0">
                <a:solidFill>
                  <a:schemeClr val="tx1"/>
                </a:solidFill>
                <a:latin typeface="+mj-ea"/>
                <a:ea typeface="+mj-ea"/>
              </a:rPr>
              <a:t>画草图</a:t>
            </a:r>
            <a:br>
              <a:rPr lang="zh-CN" altLang="en-US" sz="1800" dirty="0" smtClean="0">
                <a:solidFill>
                  <a:schemeClr val="tx1"/>
                </a:solidFill>
                <a:latin typeface="+mj-ea"/>
                <a:ea typeface="+mj-ea"/>
              </a:rPr>
            </a:br>
            <a:r>
              <a:rPr lang="zh-CN" altLang="en-US" sz="1800" dirty="0" smtClean="0">
                <a:solidFill>
                  <a:schemeClr val="tx1"/>
                </a:solidFill>
                <a:latin typeface="+mj-ea"/>
                <a:ea typeface="+mj-ea"/>
              </a:rPr>
              <a:t>画草图的目标是提炼想法，并且最好给画草图加上一个时间限制，那就是</a:t>
            </a:r>
            <a:r>
              <a:rPr lang="en-US" altLang="zh-CN" sz="1800" dirty="0" smtClean="0">
                <a:solidFill>
                  <a:schemeClr val="tx1"/>
                </a:solidFill>
                <a:latin typeface="+mj-ea"/>
                <a:ea typeface="+mj-ea"/>
              </a:rPr>
              <a:t>15</a:t>
            </a:r>
            <a:r>
              <a:rPr lang="zh-CN" altLang="en-US" sz="1800" dirty="0" smtClean="0">
                <a:solidFill>
                  <a:schemeClr val="tx1"/>
                </a:solidFill>
                <a:latin typeface="+mj-ea"/>
                <a:ea typeface="+mj-ea"/>
              </a:rPr>
              <a:t>分钟</a:t>
            </a:r>
            <a:r>
              <a:rPr lang="zh-CN" altLang="en-US" sz="1800" dirty="0" smtClean="0">
                <a:solidFill>
                  <a:schemeClr val="tx1"/>
                </a:solidFill>
                <a:latin typeface="+mj-ea"/>
                <a:ea typeface="+mj-ea"/>
              </a:rPr>
              <a:t>。</a:t>
            </a:r>
            <a:r>
              <a:rPr lang="zh-CN" altLang="en-US" sz="1800" dirty="0" smtClean="0">
                <a:solidFill>
                  <a:schemeClr val="tx1"/>
                </a:solidFill>
                <a:latin typeface="+mj-ea"/>
                <a:ea typeface="+mj-ea"/>
              </a:rPr>
              <a:t>画草图要</a:t>
            </a:r>
            <a:r>
              <a:rPr lang="zh-CN" altLang="en-US" sz="1800" dirty="0" smtClean="0">
                <a:solidFill>
                  <a:srgbClr val="FF0000"/>
                </a:solidFill>
                <a:latin typeface="+mj-ea"/>
                <a:ea typeface="+mj-ea"/>
              </a:rPr>
              <a:t>避免陷入审美细节</a:t>
            </a:r>
            <a:r>
              <a:rPr lang="zh-CN" altLang="en-US" sz="1800" dirty="0" smtClean="0">
                <a:solidFill>
                  <a:schemeClr val="tx1"/>
                </a:solidFill>
                <a:latin typeface="+mj-ea"/>
                <a:ea typeface="+mj-ea"/>
              </a:rPr>
              <a:t>，尽可能快速的导出想法才是关键</a:t>
            </a:r>
            <a:r>
              <a:rPr lang="zh-CN" altLang="en-US" sz="1800" dirty="0" smtClean="0">
                <a:solidFill>
                  <a:schemeClr val="tx1"/>
                </a:solidFill>
                <a:latin typeface="+mj-ea"/>
                <a:ea typeface="+mj-ea"/>
              </a:rPr>
              <a:t>。</a:t>
            </a:r>
            <a:endParaRPr lang="en-US" altLang="zh-CN" sz="1800" dirty="0" smtClean="0">
              <a:solidFill>
                <a:schemeClr val="tx1"/>
              </a:solidFill>
              <a:latin typeface="+mj-ea"/>
              <a:ea typeface="+mj-ea"/>
            </a:endParaRPr>
          </a:p>
        </p:txBody>
      </p:sp>
      <p:pic>
        <p:nvPicPr>
          <p:cNvPr id="2051" name="Picture 3"/>
          <p:cNvPicPr>
            <a:picLocks noChangeAspect="1" noChangeArrowheads="1"/>
          </p:cNvPicPr>
          <p:nvPr/>
        </p:nvPicPr>
        <p:blipFill>
          <a:blip r:embed="rId5"/>
          <a:srcRect/>
          <a:stretch>
            <a:fillRect/>
          </a:stretch>
        </p:blipFill>
        <p:spPr bwMode="auto">
          <a:xfrm>
            <a:off x="1466370" y="2609850"/>
            <a:ext cx="5819775" cy="4248150"/>
          </a:xfrm>
          <a:prstGeom prst="rect">
            <a:avLst/>
          </a:prstGeom>
          <a:noFill/>
          <a:ln w="9525">
            <a:noFill/>
            <a:miter lim="800000"/>
            <a:headEnd/>
            <a:tailEnd/>
          </a:ln>
          <a:effectLst/>
        </p:spPr>
      </p:pic>
    </p:spTree>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15"/>
          <p:cNvSpPr/>
          <p:nvPr>
            <p:custDataLst>
              <p:tags r:id="rId1"/>
            </p:custDataLst>
          </p:nvPr>
        </p:nvSpPr>
        <p:spPr>
          <a:xfrm rot="2935387">
            <a:off x="8391029" y="3807263"/>
            <a:ext cx="1211330" cy="3318525"/>
          </a:xfrm>
          <a:custGeom>
            <a:avLst/>
            <a:gdLst>
              <a:gd name="connsiteX0" fmla="*/ 195477 w 1211330"/>
              <a:gd name="connsiteY0" fmla="*/ 0 h 3318525"/>
              <a:gd name="connsiteX1" fmla="*/ 390952 w 1211330"/>
              <a:gd name="connsiteY1" fmla="*/ 418555 h 3318525"/>
              <a:gd name="connsiteX2" fmla="*/ 293215 w 1211330"/>
              <a:gd name="connsiteY2" fmla="*/ 418555 h 3318525"/>
              <a:gd name="connsiteX3" fmla="*/ 293214 w 1211330"/>
              <a:gd name="connsiteY3" fmla="*/ 1480498 h 3318525"/>
              <a:gd name="connsiteX4" fmla="*/ 1107647 w 1211330"/>
              <a:gd name="connsiteY4" fmla="*/ 1480498 h 3318525"/>
              <a:gd name="connsiteX5" fmla="*/ 1107647 w 1211330"/>
              <a:gd name="connsiteY5" fmla="*/ 1481472 h 3318525"/>
              <a:gd name="connsiteX6" fmla="*/ 1111489 w 1211330"/>
              <a:gd name="connsiteY6" fmla="*/ 1480549 h 3318525"/>
              <a:gd name="connsiteX7" fmla="*/ 1163523 w 1211330"/>
              <a:gd name="connsiteY7" fmla="*/ 1496539 h 3318525"/>
              <a:gd name="connsiteX8" fmla="*/ 1211117 w 1211330"/>
              <a:gd name="connsiteY8" fmla="*/ 1590073 h 3318525"/>
              <a:gd name="connsiteX9" fmla="*/ 1210040 w 1211330"/>
              <a:gd name="connsiteY9" fmla="*/ 1590003 h 3318525"/>
              <a:gd name="connsiteX10" fmla="*/ 1210040 w 1211330"/>
              <a:gd name="connsiteY10" fmla="*/ 3083585 h 3318525"/>
              <a:gd name="connsiteX11" fmla="*/ 1005256 w 1211330"/>
              <a:gd name="connsiteY11" fmla="*/ 3318525 h 3318525"/>
              <a:gd name="connsiteX12" fmla="*/ 1005256 w 1211330"/>
              <a:gd name="connsiteY12" fmla="*/ 1686415 h 3318525"/>
              <a:gd name="connsiteX13" fmla="*/ 196122 w 1211330"/>
              <a:gd name="connsiteY13" fmla="*/ 1686415 h 3318525"/>
              <a:gd name="connsiteX14" fmla="*/ 196122 w 1211330"/>
              <a:gd name="connsiteY14" fmla="*/ 1684848 h 3318525"/>
              <a:gd name="connsiteX15" fmla="*/ 186505 w 1211330"/>
              <a:gd name="connsiteY15" fmla="*/ 1685338 h 3318525"/>
              <a:gd name="connsiteX16" fmla="*/ 99053 w 1211330"/>
              <a:gd name="connsiteY16" fmla="*/ 1571339 h 3318525"/>
              <a:gd name="connsiteX17" fmla="*/ 100472 w 1211330"/>
              <a:gd name="connsiteY17" fmla="*/ 1566970 h 3318525"/>
              <a:gd name="connsiteX18" fmla="*/ 97738 w 1211330"/>
              <a:gd name="connsiteY18" fmla="*/ 1566970 h 3318525"/>
              <a:gd name="connsiteX19" fmla="*/ 97738 w 1211330"/>
              <a:gd name="connsiteY19" fmla="*/ 418555 h 3318525"/>
              <a:gd name="connsiteX20" fmla="*/ 0 w 1211330"/>
              <a:gd name="connsiteY20" fmla="*/ 418555 h 331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1330" h="3318525">
                <a:moveTo>
                  <a:pt x="195477" y="0"/>
                </a:moveTo>
                <a:lnTo>
                  <a:pt x="390952" y="418555"/>
                </a:lnTo>
                <a:lnTo>
                  <a:pt x="293215" y="418555"/>
                </a:lnTo>
                <a:lnTo>
                  <a:pt x="293214" y="1480498"/>
                </a:lnTo>
                <a:lnTo>
                  <a:pt x="1107647" y="1480498"/>
                </a:lnTo>
                <a:lnTo>
                  <a:pt x="1107647" y="1481472"/>
                </a:lnTo>
                <a:lnTo>
                  <a:pt x="1111489" y="1480549"/>
                </a:lnTo>
                <a:cubicBezTo>
                  <a:pt x="1129639" y="1481111"/>
                  <a:pt x="1147640" y="1486462"/>
                  <a:pt x="1163523" y="1496539"/>
                </a:cubicBezTo>
                <a:cubicBezTo>
                  <a:pt x="1195291" y="1516694"/>
                  <a:pt x="1213536" y="1552550"/>
                  <a:pt x="1211117" y="1590073"/>
                </a:cubicBezTo>
                <a:lnTo>
                  <a:pt x="1210040" y="1590003"/>
                </a:lnTo>
                <a:lnTo>
                  <a:pt x="1210040" y="3083585"/>
                </a:lnTo>
                <a:lnTo>
                  <a:pt x="1005256" y="3318525"/>
                </a:lnTo>
                <a:lnTo>
                  <a:pt x="1005256" y="1686415"/>
                </a:lnTo>
                <a:lnTo>
                  <a:pt x="196122" y="1686415"/>
                </a:lnTo>
                <a:lnTo>
                  <a:pt x="196122" y="1684848"/>
                </a:lnTo>
                <a:lnTo>
                  <a:pt x="186505" y="1685338"/>
                </a:lnTo>
                <a:cubicBezTo>
                  <a:pt x="131260" y="1677287"/>
                  <a:pt x="92481" y="1626737"/>
                  <a:pt x="99053" y="1571339"/>
                </a:cubicBezTo>
                <a:lnTo>
                  <a:pt x="100472" y="1566970"/>
                </a:lnTo>
                <a:lnTo>
                  <a:pt x="97738" y="1566970"/>
                </a:lnTo>
                <a:lnTo>
                  <a:pt x="97738" y="418555"/>
                </a:lnTo>
                <a:lnTo>
                  <a:pt x="0" y="418555"/>
                </a:lnTo>
                <a:close/>
              </a:path>
            </a:pathLst>
          </a:custGeom>
          <a:solidFill>
            <a:schemeClr val="accent1"/>
          </a:solidFill>
          <a:ln w="28575" cap="flat" cmpd="sng" algn="ctr">
            <a:noFill/>
            <a:prstDash val="solid"/>
          </a:ln>
          <a:effectLst>
            <a:outerShdw blurRad="317500" dist="165100" dir="2700000" algn="tl" rotWithShape="0">
              <a:prstClr val="black">
                <a:alpha val="40000"/>
              </a:prstClr>
            </a:outerShdw>
          </a:effectLst>
        </p:spPr>
        <p:txBody>
          <a:bodyPr wrap="square" anchor="ctr">
            <a:noAutofit/>
          </a:bodyPr>
          <a:lstStyle/>
          <a:p>
            <a:pPr algn="ctr">
              <a:defRPr/>
            </a:pPr>
            <a:endParaRPr lang="zh-CN" altLang="en-US" kern="0">
              <a:solidFill>
                <a:prstClr val="white"/>
              </a:solidFill>
            </a:endParaRPr>
          </a:p>
        </p:txBody>
      </p:sp>
      <p:sp>
        <p:nvSpPr>
          <p:cNvPr id="5" name="MH_Other_5"/>
          <p:cNvSpPr/>
          <p:nvPr>
            <p:custDataLst>
              <p:tags r:id="rId2"/>
            </p:custDataLst>
          </p:nvPr>
        </p:nvSpPr>
        <p:spPr>
          <a:xfrm rot="2935387">
            <a:off x="10297293" y="1753349"/>
            <a:ext cx="1211331" cy="4117628"/>
          </a:xfrm>
          <a:custGeom>
            <a:avLst/>
            <a:gdLst>
              <a:gd name="connsiteX0" fmla="*/ 242455 w 1502447"/>
              <a:gd name="connsiteY0" fmla="*/ 0 h 5111146"/>
              <a:gd name="connsiteX1" fmla="*/ 484909 w 1502447"/>
              <a:gd name="connsiteY1" fmla="*/ 519546 h 5111146"/>
              <a:gd name="connsiteX2" fmla="*/ 363682 w 1502447"/>
              <a:gd name="connsiteY2" fmla="*/ 519546 h 5111146"/>
              <a:gd name="connsiteX3" fmla="*/ 363682 w 1502447"/>
              <a:gd name="connsiteY3" fmla="*/ 1837719 h 5111146"/>
              <a:gd name="connsiteX4" fmla="*/ 1373845 w 1502447"/>
              <a:gd name="connsiteY4" fmla="*/ 1837719 h 5111146"/>
              <a:gd name="connsiteX5" fmla="*/ 1373845 w 1502447"/>
              <a:gd name="connsiteY5" fmla="*/ 1838928 h 5111146"/>
              <a:gd name="connsiteX6" fmla="*/ 1378610 w 1502447"/>
              <a:gd name="connsiteY6" fmla="*/ 1837781 h 5111146"/>
              <a:gd name="connsiteX7" fmla="*/ 1443150 w 1502447"/>
              <a:gd name="connsiteY7" fmla="*/ 1857630 h 5111146"/>
              <a:gd name="connsiteX8" fmla="*/ 1502182 w 1502447"/>
              <a:gd name="connsiteY8" fmla="*/ 1973732 h 5111146"/>
              <a:gd name="connsiteX9" fmla="*/ 1500846 w 1502447"/>
              <a:gd name="connsiteY9" fmla="*/ 1973646 h 5111146"/>
              <a:gd name="connsiteX10" fmla="*/ 1500846 w 1502447"/>
              <a:gd name="connsiteY10" fmla="*/ 4528702 h 5111146"/>
              <a:gd name="connsiteX11" fmla="*/ 1502447 w 1502447"/>
              <a:gd name="connsiteY11" fmla="*/ 4528702 h 5111146"/>
              <a:gd name="connsiteX12" fmla="*/ 1502447 w 1502447"/>
              <a:gd name="connsiteY12" fmla="*/ 5111146 h 5111146"/>
              <a:gd name="connsiteX13" fmla="*/ 1246847 w 1502447"/>
              <a:gd name="connsiteY13" fmla="*/ 5111146 h 5111146"/>
              <a:gd name="connsiteX14" fmla="*/ 1246847 w 1502447"/>
              <a:gd name="connsiteY14" fmla="*/ 4809520 h 5111146"/>
              <a:gd name="connsiteX15" fmla="*/ 1246846 w 1502447"/>
              <a:gd name="connsiteY15" fmla="*/ 4809520 h 5111146"/>
              <a:gd name="connsiteX16" fmla="*/ 1246846 w 1502447"/>
              <a:gd name="connsiteY16" fmla="*/ 2093320 h 5111146"/>
              <a:gd name="connsiteX17" fmla="*/ 243256 w 1502447"/>
              <a:gd name="connsiteY17" fmla="*/ 2093320 h 5111146"/>
              <a:gd name="connsiteX18" fmla="*/ 243256 w 1502447"/>
              <a:gd name="connsiteY18" fmla="*/ 2091375 h 5111146"/>
              <a:gd name="connsiteX19" fmla="*/ 231327 w 1502447"/>
              <a:gd name="connsiteY19" fmla="*/ 2091983 h 5111146"/>
              <a:gd name="connsiteX20" fmla="*/ 122858 w 1502447"/>
              <a:gd name="connsiteY20" fmla="*/ 1950478 h 5111146"/>
              <a:gd name="connsiteX21" fmla="*/ 124618 w 1502447"/>
              <a:gd name="connsiteY21" fmla="*/ 1945055 h 5111146"/>
              <a:gd name="connsiteX22" fmla="*/ 121227 w 1502447"/>
              <a:gd name="connsiteY22" fmla="*/ 1945055 h 5111146"/>
              <a:gd name="connsiteX23" fmla="*/ 121227 w 1502447"/>
              <a:gd name="connsiteY23" fmla="*/ 519546 h 5111146"/>
              <a:gd name="connsiteX24" fmla="*/ 0 w 1502447"/>
              <a:gd name="connsiteY24" fmla="*/ 519546 h 511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02447" h="5111146">
                <a:moveTo>
                  <a:pt x="242455" y="0"/>
                </a:moveTo>
                <a:lnTo>
                  <a:pt x="484909" y="519546"/>
                </a:lnTo>
                <a:lnTo>
                  <a:pt x="363682" y="519546"/>
                </a:lnTo>
                <a:lnTo>
                  <a:pt x="363682" y="1837719"/>
                </a:lnTo>
                <a:lnTo>
                  <a:pt x="1373845" y="1837719"/>
                </a:lnTo>
                <a:lnTo>
                  <a:pt x="1373845" y="1838928"/>
                </a:lnTo>
                <a:lnTo>
                  <a:pt x="1378610" y="1837781"/>
                </a:lnTo>
                <a:cubicBezTo>
                  <a:pt x="1401122" y="1838479"/>
                  <a:pt x="1423449" y="1845121"/>
                  <a:pt x="1443150" y="1857630"/>
                </a:cubicBezTo>
                <a:cubicBezTo>
                  <a:pt x="1482552" y="1882648"/>
                  <a:pt x="1505182" y="1927156"/>
                  <a:pt x="1502182" y="1973732"/>
                </a:cubicBezTo>
                <a:lnTo>
                  <a:pt x="1500846" y="1973646"/>
                </a:lnTo>
                <a:lnTo>
                  <a:pt x="1500846" y="4528702"/>
                </a:lnTo>
                <a:lnTo>
                  <a:pt x="1502447" y="4528702"/>
                </a:lnTo>
                <a:lnTo>
                  <a:pt x="1502447" y="5111146"/>
                </a:lnTo>
                <a:lnTo>
                  <a:pt x="1246847" y="5111146"/>
                </a:lnTo>
                <a:lnTo>
                  <a:pt x="1246847" y="4809520"/>
                </a:lnTo>
                <a:lnTo>
                  <a:pt x="1246846" y="4809520"/>
                </a:lnTo>
                <a:lnTo>
                  <a:pt x="1246846" y="2093320"/>
                </a:lnTo>
                <a:lnTo>
                  <a:pt x="243256" y="2093320"/>
                </a:lnTo>
                <a:lnTo>
                  <a:pt x="243256" y="2091375"/>
                </a:lnTo>
                <a:lnTo>
                  <a:pt x="231327" y="2091983"/>
                </a:lnTo>
                <a:cubicBezTo>
                  <a:pt x="162805" y="2081990"/>
                  <a:pt x="114707" y="2019243"/>
                  <a:pt x="122858" y="1950478"/>
                </a:cubicBezTo>
                <a:lnTo>
                  <a:pt x="124618" y="1945055"/>
                </a:lnTo>
                <a:lnTo>
                  <a:pt x="121227" y="1945055"/>
                </a:lnTo>
                <a:lnTo>
                  <a:pt x="121227" y="519546"/>
                </a:lnTo>
                <a:lnTo>
                  <a:pt x="0" y="519546"/>
                </a:lnTo>
                <a:close/>
              </a:path>
            </a:pathLst>
          </a:custGeom>
          <a:solidFill>
            <a:schemeClr val="accent1"/>
          </a:solidFill>
          <a:ln w="28575" cap="flat" cmpd="sng" algn="ctr">
            <a:noFill/>
            <a:prstDash val="solid"/>
          </a:ln>
          <a:effectLst>
            <a:outerShdw blurRad="317500" dist="165100" dir="2700000" algn="tl" rotWithShape="0">
              <a:prstClr val="black">
                <a:alpha val="40000"/>
              </a:prstClr>
            </a:outerShdw>
          </a:effectLst>
        </p:spPr>
        <p:txBody>
          <a:bodyPr anchor="ctr"/>
          <a:lstStyle/>
          <a:p>
            <a:pPr algn="ctr">
              <a:defRPr/>
            </a:pPr>
            <a:endParaRPr lang="zh-CN" altLang="en-US" kern="0">
              <a:solidFill>
                <a:prstClr val="white"/>
              </a:solidFill>
            </a:endParaRPr>
          </a:p>
        </p:txBody>
      </p:sp>
      <p:pic>
        <p:nvPicPr>
          <p:cNvPr id="14" name="Picture 5" descr="E:\PRD\logoWhite.png"/>
          <p:cNvPicPr>
            <a:picLocks noChangeAspect="1" noChangeArrowheads="1"/>
          </p:cNvPicPr>
          <p:nvPr/>
        </p:nvPicPr>
        <p:blipFill>
          <a:blip r:embed="rId4" cstate="print"/>
          <a:srcRect/>
          <a:stretch>
            <a:fillRect/>
          </a:stretch>
        </p:blipFill>
        <p:spPr bwMode="auto">
          <a:xfrm>
            <a:off x="11577513" y="6241409"/>
            <a:ext cx="614487" cy="616591"/>
          </a:xfrm>
          <a:prstGeom prst="rect">
            <a:avLst/>
          </a:prstGeom>
          <a:noFill/>
        </p:spPr>
      </p:pic>
      <p:sp>
        <p:nvSpPr>
          <p:cNvPr id="7" name="标题 3"/>
          <p:cNvSpPr>
            <a:spLocks noGrp="1"/>
          </p:cNvSpPr>
          <p:nvPr>
            <p:ph type="title"/>
          </p:nvPr>
        </p:nvSpPr>
        <p:spPr>
          <a:xfrm>
            <a:off x="649550" y="192772"/>
            <a:ext cx="6657261" cy="1007204"/>
          </a:xfrm>
        </p:spPr>
        <p:txBody>
          <a:bodyPr/>
          <a:lstStyle/>
          <a:p>
            <a:pPr>
              <a:defRPr/>
            </a:pPr>
            <a:r>
              <a:rPr lang="zh-CN" altLang="en-US" dirty="0" smtClean="0"/>
              <a:t>原型设计流程</a:t>
            </a:r>
            <a:endParaRPr lang="zh-CN" altLang="en-US" dirty="0"/>
          </a:p>
        </p:txBody>
      </p:sp>
      <p:sp>
        <p:nvSpPr>
          <p:cNvPr id="9" name="矩形 8"/>
          <p:cNvSpPr/>
          <p:nvPr/>
        </p:nvSpPr>
        <p:spPr>
          <a:xfrm>
            <a:off x="652785" y="1112607"/>
            <a:ext cx="7711039" cy="2352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nSpc>
                <a:spcPct val="150000"/>
              </a:lnSpc>
            </a:pPr>
            <a:r>
              <a:rPr lang="zh-CN" altLang="en-US" sz="1800" dirty="0" smtClean="0">
                <a:solidFill>
                  <a:schemeClr val="tx1"/>
                </a:solidFill>
                <a:latin typeface="+mj-ea"/>
                <a:ea typeface="+mj-ea"/>
              </a:rPr>
              <a:t>画线框图</a:t>
            </a:r>
            <a:endParaRPr lang="en-US" altLang="zh-CN" sz="1800" dirty="0" smtClean="0">
              <a:solidFill>
                <a:schemeClr val="tx1"/>
              </a:solidFill>
              <a:latin typeface="+mj-ea"/>
              <a:ea typeface="+mj-ea"/>
            </a:endParaRPr>
          </a:p>
          <a:p>
            <a:pPr>
              <a:lnSpc>
                <a:spcPct val="150000"/>
              </a:lnSpc>
            </a:pPr>
            <a:r>
              <a:rPr lang="zh-CN" altLang="en-US" sz="1800" dirty="0" smtClean="0">
                <a:solidFill>
                  <a:schemeClr val="tx1"/>
                </a:solidFill>
                <a:latin typeface="+mj-ea"/>
                <a:ea typeface="+mj-ea"/>
              </a:rPr>
              <a:t>线框</a:t>
            </a:r>
            <a:r>
              <a:rPr lang="zh-CN" altLang="en-US" sz="1800" dirty="0" smtClean="0">
                <a:solidFill>
                  <a:schemeClr val="tx1"/>
                </a:solidFill>
                <a:latin typeface="+mj-ea"/>
                <a:ea typeface="+mj-ea"/>
              </a:rPr>
              <a:t>图是产品设计的低保真呈现方式。它有三个简单直接而明确的目标：</a:t>
            </a:r>
          </a:p>
          <a:p>
            <a:pPr>
              <a:lnSpc>
                <a:spcPct val="150000"/>
              </a:lnSpc>
            </a:pPr>
            <a:r>
              <a:rPr lang="en-US" altLang="zh-CN" sz="1800" dirty="0" smtClean="0">
                <a:solidFill>
                  <a:schemeClr val="tx1"/>
                </a:solidFill>
                <a:latin typeface="+mj-ea"/>
                <a:ea typeface="+mj-ea"/>
              </a:rPr>
              <a:t>1</a:t>
            </a:r>
            <a:r>
              <a:rPr lang="zh-CN" altLang="en-US" sz="1800" dirty="0" smtClean="0">
                <a:solidFill>
                  <a:schemeClr val="tx1"/>
                </a:solidFill>
                <a:latin typeface="+mj-ea"/>
                <a:ea typeface="+mj-ea"/>
              </a:rPr>
              <a:t>、呈现主体信息群</a:t>
            </a:r>
            <a:br>
              <a:rPr lang="zh-CN" altLang="en-US" sz="1800" dirty="0" smtClean="0">
                <a:solidFill>
                  <a:schemeClr val="tx1"/>
                </a:solidFill>
                <a:latin typeface="+mj-ea"/>
                <a:ea typeface="+mj-ea"/>
              </a:rPr>
            </a:br>
            <a:r>
              <a:rPr lang="en-US" altLang="zh-CN" sz="1800" dirty="0" smtClean="0">
                <a:solidFill>
                  <a:schemeClr val="tx1"/>
                </a:solidFill>
                <a:latin typeface="+mj-ea"/>
                <a:ea typeface="+mj-ea"/>
              </a:rPr>
              <a:t>2</a:t>
            </a:r>
            <a:r>
              <a:rPr lang="zh-CN" altLang="en-US" sz="1800" dirty="0" smtClean="0">
                <a:solidFill>
                  <a:schemeClr val="tx1"/>
                </a:solidFill>
                <a:latin typeface="+mj-ea"/>
                <a:ea typeface="+mj-ea"/>
              </a:rPr>
              <a:t>、勾勒出结构和布局</a:t>
            </a:r>
            <a:br>
              <a:rPr lang="zh-CN" altLang="en-US" sz="1800" dirty="0" smtClean="0">
                <a:solidFill>
                  <a:schemeClr val="tx1"/>
                </a:solidFill>
                <a:latin typeface="+mj-ea"/>
                <a:ea typeface="+mj-ea"/>
              </a:rPr>
            </a:br>
            <a:r>
              <a:rPr lang="en-US" altLang="zh-CN" sz="1800" dirty="0" smtClean="0">
                <a:solidFill>
                  <a:schemeClr val="tx1"/>
                </a:solidFill>
                <a:latin typeface="+mj-ea"/>
                <a:ea typeface="+mj-ea"/>
              </a:rPr>
              <a:t>3</a:t>
            </a:r>
            <a:r>
              <a:rPr lang="zh-CN" altLang="en-US" sz="1800" dirty="0" smtClean="0">
                <a:solidFill>
                  <a:schemeClr val="tx1"/>
                </a:solidFill>
                <a:latin typeface="+mj-ea"/>
                <a:ea typeface="+mj-ea"/>
              </a:rPr>
              <a:t>、用户交互界面的主视觉和描述</a:t>
            </a:r>
          </a:p>
          <a:p>
            <a:pPr>
              <a:lnSpc>
                <a:spcPct val="150000"/>
              </a:lnSpc>
            </a:pPr>
            <a:endParaRPr lang="en-US" altLang="zh-CN" sz="1800" dirty="0" smtClean="0">
              <a:solidFill>
                <a:schemeClr val="tx1"/>
              </a:solidFill>
              <a:latin typeface="+mj-ea"/>
              <a:ea typeface="+mj-ea"/>
            </a:endParaRPr>
          </a:p>
        </p:txBody>
      </p:sp>
      <p:pic>
        <p:nvPicPr>
          <p:cNvPr id="4098" name="Picture 2"/>
          <p:cNvPicPr>
            <a:picLocks noChangeAspect="1" noChangeArrowheads="1"/>
          </p:cNvPicPr>
          <p:nvPr/>
        </p:nvPicPr>
        <p:blipFill>
          <a:blip r:embed="rId5"/>
          <a:srcRect/>
          <a:stretch>
            <a:fillRect/>
          </a:stretch>
        </p:blipFill>
        <p:spPr bwMode="auto">
          <a:xfrm>
            <a:off x="4550635" y="2105025"/>
            <a:ext cx="3476625" cy="4752975"/>
          </a:xfrm>
          <a:prstGeom prst="rect">
            <a:avLst/>
          </a:prstGeom>
          <a:noFill/>
          <a:ln w="9525">
            <a:noFill/>
            <a:miter lim="800000"/>
            <a:headEnd/>
            <a:tailEnd/>
          </a:ln>
          <a:effectLst/>
        </p:spPr>
      </p:pic>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15"/>
          <p:cNvSpPr/>
          <p:nvPr>
            <p:custDataLst>
              <p:tags r:id="rId1"/>
            </p:custDataLst>
          </p:nvPr>
        </p:nvSpPr>
        <p:spPr>
          <a:xfrm rot="2935387">
            <a:off x="8391029" y="3807263"/>
            <a:ext cx="1211330" cy="3318525"/>
          </a:xfrm>
          <a:custGeom>
            <a:avLst/>
            <a:gdLst>
              <a:gd name="connsiteX0" fmla="*/ 195477 w 1211330"/>
              <a:gd name="connsiteY0" fmla="*/ 0 h 3318525"/>
              <a:gd name="connsiteX1" fmla="*/ 390952 w 1211330"/>
              <a:gd name="connsiteY1" fmla="*/ 418555 h 3318525"/>
              <a:gd name="connsiteX2" fmla="*/ 293215 w 1211330"/>
              <a:gd name="connsiteY2" fmla="*/ 418555 h 3318525"/>
              <a:gd name="connsiteX3" fmla="*/ 293214 w 1211330"/>
              <a:gd name="connsiteY3" fmla="*/ 1480498 h 3318525"/>
              <a:gd name="connsiteX4" fmla="*/ 1107647 w 1211330"/>
              <a:gd name="connsiteY4" fmla="*/ 1480498 h 3318525"/>
              <a:gd name="connsiteX5" fmla="*/ 1107647 w 1211330"/>
              <a:gd name="connsiteY5" fmla="*/ 1481472 h 3318525"/>
              <a:gd name="connsiteX6" fmla="*/ 1111489 w 1211330"/>
              <a:gd name="connsiteY6" fmla="*/ 1480549 h 3318525"/>
              <a:gd name="connsiteX7" fmla="*/ 1163523 w 1211330"/>
              <a:gd name="connsiteY7" fmla="*/ 1496539 h 3318525"/>
              <a:gd name="connsiteX8" fmla="*/ 1211117 w 1211330"/>
              <a:gd name="connsiteY8" fmla="*/ 1590073 h 3318525"/>
              <a:gd name="connsiteX9" fmla="*/ 1210040 w 1211330"/>
              <a:gd name="connsiteY9" fmla="*/ 1590003 h 3318525"/>
              <a:gd name="connsiteX10" fmla="*/ 1210040 w 1211330"/>
              <a:gd name="connsiteY10" fmla="*/ 3083585 h 3318525"/>
              <a:gd name="connsiteX11" fmla="*/ 1005256 w 1211330"/>
              <a:gd name="connsiteY11" fmla="*/ 3318525 h 3318525"/>
              <a:gd name="connsiteX12" fmla="*/ 1005256 w 1211330"/>
              <a:gd name="connsiteY12" fmla="*/ 1686415 h 3318525"/>
              <a:gd name="connsiteX13" fmla="*/ 196122 w 1211330"/>
              <a:gd name="connsiteY13" fmla="*/ 1686415 h 3318525"/>
              <a:gd name="connsiteX14" fmla="*/ 196122 w 1211330"/>
              <a:gd name="connsiteY14" fmla="*/ 1684848 h 3318525"/>
              <a:gd name="connsiteX15" fmla="*/ 186505 w 1211330"/>
              <a:gd name="connsiteY15" fmla="*/ 1685338 h 3318525"/>
              <a:gd name="connsiteX16" fmla="*/ 99053 w 1211330"/>
              <a:gd name="connsiteY16" fmla="*/ 1571339 h 3318525"/>
              <a:gd name="connsiteX17" fmla="*/ 100472 w 1211330"/>
              <a:gd name="connsiteY17" fmla="*/ 1566970 h 3318525"/>
              <a:gd name="connsiteX18" fmla="*/ 97738 w 1211330"/>
              <a:gd name="connsiteY18" fmla="*/ 1566970 h 3318525"/>
              <a:gd name="connsiteX19" fmla="*/ 97738 w 1211330"/>
              <a:gd name="connsiteY19" fmla="*/ 418555 h 3318525"/>
              <a:gd name="connsiteX20" fmla="*/ 0 w 1211330"/>
              <a:gd name="connsiteY20" fmla="*/ 418555 h 331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1330" h="3318525">
                <a:moveTo>
                  <a:pt x="195477" y="0"/>
                </a:moveTo>
                <a:lnTo>
                  <a:pt x="390952" y="418555"/>
                </a:lnTo>
                <a:lnTo>
                  <a:pt x="293215" y="418555"/>
                </a:lnTo>
                <a:lnTo>
                  <a:pt x="293214" y="1480498"/>
                </a:lnTo>
                <a:lnTo>
                  <a:pt x="1107647" y="1480498"/>
                </a:lnTo>
                <a:lnTo>
                  <a:pt x="1107647" y="1481472"/>
                </a:lnTo>
                <a:lnTo>
                  <a:pt x="1111489" y="1480549"/>
                </a:lnTo>
                <a:cubicBezTo>
                  <a:pt x="1129639" y="1481111"/>
                  <a:pt x="1147640" y="1486462"/>
                  <a:pt x="1163523" y="1496539"/>
                </a:cubicBezTo>
                <a:cubicBezTo>
                  <a:pt x="1195291" y="1516694"/>
                  <a:pt x="1213536" y="1552550"/>
                  <a:pt x="1211117" y="1590073"/>
                </a:cubicBezTo>
                <a:lnTo>
                  <a:pt x="1210040" y="1590003"/>
                </a:lnTo>
                <a:lnTo>
                  <a:pt x="1210040" y="3083585"/>
                </a:lnTo>
                <a:lnTo>
                  <a:pt x="1005256" y="3318525"/>
                </a:lnTo>
                <a:lnTo>
                  <a:pt x="1005256" y="1686415"/>
                </a:lnTo>
                <a:lnTo>
                  <a:pt x="196122" y="1686415"/>
                </a:lnTo>
                <a:lnTo>
                  <a:pt x="196122" y="1684848"/>
                </a:lnTo>
                <a:lnTo>
                  <a:pt x="186505" y="1685338"/>
                </a:lnTo>
                <a:cubicBezTo>
                  <a:pt x="131260" y="1677287"/>
                  <a:pt x="92481" y="1626737"/>
                  <a:pt x="99053" y="1571339"/>
                </a:cubicBezTo>
                <a:lnTo>
                  <a:pt x="100472" y="1566970"/>
                </a:lnTo>
                <a:lnTo>
                  <a:pt x="97738" y="1566970"/>
                </a:lnTo>
                <a:lnTo>
                  <a:pt x="97738" y="418555"/>
                </a:lnTo>
                <a:lnTo>
                  <a:pt x="0" y="418555"/>
                </a:lnTo>
                <a:close/>
              </a:path>
            </a:pathLst>
          </a:custGeom>
          <a:solidFill>
            <a:schemeClr val="accent1"/>
          </a:solidFill>
          <a:ln w="28575" cap="flat" cmpd="sng" algn="ctr">
            <a:noFill/>
            <a:prstDash val="solid"/>
          </a:ln>
          <a:effectLst>
            <a:outerShdw blurRad="317500" dist="165100" dir="2700000" algn="tl" rotWithShape="0">
              <a:prstClr val="black">
                <a:alpha val="40000"/>
              </a:prstClr>
            </a:outerShdw>
          </a:effectLst>
        </p:spPr>
        <p:txBody>
          <a:bodyPr wrap="square" anchor="ctr">
            <a:noAutofit/>
          </a:bodyPr>
          <a:lstStyle/>
          <a:p>
            <a:pPr algn="ctr">
              <a:defRPr/>
            </a:pPr>
            <a:endParaRPr lang="zh-CN" altLang="en-US" kern="0">
              <a:solidFill>
                <a:prstClr val="white"/>
              </a:solidFill>
            </a:endParaRPr>
          </a:p>
        </p:txBody>
      </p:sp>
      <p:sp>
        <p:nvSpPr>
          <p:cNvPr id="5" name="MH_Other_5"/>
          <p:cNvSpPr/>
          <p:nvPr>
            <p:custDataLst>
              <p:tags r:id="rId2"/>
            </p:custDataLst>
          </p:nvPr>
        </p:nvSpPr>
        <p:spPr>
          <a:xfrm rot="2935387">
            <a:off x="10297293" y="1753349"/>
            <a:ext cx="1211331" cy="4117628"/>
          </a:xfrm>
          <a:custGeom>
            <a:avLst/>
            <a:gdLst>
              <a:gd name="connsiteX0" fmla="*/ 242455 w 1502447"/>
              <a:gd name="connsiteY0" fmla="*/ 0 h 5111146"/>
              <a:gd name="connsiteX1" fmla="*/ 484909 w 1502447"/>
              <a:gd name="connsiteY1" fmla="*/ 519546 h 5111146"/>
              <a:gd name="connsiteX2" fmla="*/ 363682 w 1502447"/>
              <a:gd name="connsiteY2" fmla="*/ 519546 h 5111146"/>
              <a:gd name="connsiteX3" fmla="*/ 363682 w 1502447"/>
              <a:gd name="connsiteY3" fmla="*/ 1837719 h 5111146"/>
              <a:gd name="connsiteX4" fmla="*/ 1373845 w 1502447"/>
              <a:gd name="connsiteY4" fmla="*/ 1837719 h 5111146"/>
              <a:gd name="connsiteX5" fmla="*/ 1373845 w 1502447"/>
              <a:gd name="connsiteY5" fmla="*/ 1838928 h 5111146"/>
              <a:gd name="connsiteX6" fmla="*/ 1378610 w 1502447"/>
              <a:gd name="connsiteY6" fmla="*/ 1837781 h 5111146"/>
              <a:gd name="connsiteX7" fmla="*/ 1443150 w 1502447"/>
              <a:gd name="connsiteY7" fmla="*/ 1857630 h 5111146"/>
              <a:gd name="connsiteX8" fmla="*/ 1502182 w 1502447"/>
              <a:gd name="connsiteY8" fmla="*/ 1973732 h 5111146"/>
              <a:gd name="connsiteX9" fmla="*/ 1500846 w 1502447"/>
              <a:gd name="connsiteY9" fmla="*/ 1973646 h 5111146"/>
              <a:gd name="connsiteX10" fmla="*/ 1500846 w 1502447"/>
              <a:gd name="connsiteY10" fmla="*/ 4528702 h 5111146"/>
              <a:gd name="connsiteX11" fmla="*/ 1502447 w 1502447"/>
              <a:gd name="connsiteY11" fmla="*/ 4528702 h 5111146"/>
              <a:gd name="connsiteX12" fmla="*/ 1502447 w 1502447"/>
              <a:gd name="connsiteY12" fmla="*/ 5111146 h 5111146"/>
              <a:gd name="connsiteX13" fmla="*/ 1246847 w 1502447"/>
              <a:gd name="connsiteY13" fmla="*/ 5111146 h 5111146"/>
              <a:gd name="connsiteX14" fmla="*/ 1246847 w 1502447"/>
              <a:gd name="connsiteY14" fmla="*/ 4809520 h 5111146"/>
              <a:gd name="connsiteX15" fmla="*/ 1246846 w 1502447"/>
              <a:gd name="connsiteY15" fmla="*/ 4809520 h 5111146"/>
              <a:gd name="connsiteX16" fmla="*/ 1246846 w 1502447"/>
              <a:gd name="connsiteY16" fmla="*/ 2093320 h 5111146"/>
              <a:gd name="connsiteX17" fmla="*/ 243256 w 1502447"/>
              <a:gd name="connsiteY17" fmla="*/ 2093320 h 5111146"/>
              <a:gd name="connsiteX18" fmla="*/ 243256 w 1502447"/>
              <a:gd name="connsiteY18" fmla="*/ 2091375 h 5111146"/>
              <a:gd name="connsiteX19" fmla="*/ 231327 w 1502447"/>
              <a:gd name="connsiteY19" fmla="*/ 2091983 h 5111146"/>
              <a:gd name="connsiteX20" fmla="*/ 122858 w 1502447"/>
              <a:gd name="connsiteY20" fmla="*/ 1950478 h 5111146"/>
              <a:gd name="connsiteX21" fmla="*/ 124618 w 1502447"/>
              <a:gd name="connsiteY21" fmla="*/ 1945055 h 5111146"/>
              <a:gd name="connsiteX22" fmla="*/ 121227 w 1502447"/>
              <a:gd name="connsiteY22" fmla="*/ 1945055 h 5111146"/>
              <a:gd name="connsiteX23" fmla="*/ 121227 w 1502447"/>
              <a:gd name="connsiteY23" fmla="*/ 519546 h 5111146"/>
              <a:gd name="connsiteX24" fmla="*/ 0 w 1502447"/>
              <a:gd name="connsiteY24" fmla="*/ 519546 h 511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02447" h="5111146">
                <a:moveTo>
                  <a:pt x="242455" y="0"/>
                </a:moveTo>
                <a:lnTo>
                  <a:pt x="484909" y="519546"/>
                </a:lnTo>
                <a:lnTo>
                  <a:pt x="363682" y="519546"/>
                </a:lnTo>
                <a:lnTo>
                  <a:pt x="363682" y="1837719"/>
                </a:lnTo>
                <a:lnTo>
                  <a:pt x="1373845" y="1837719"/>
                </a:lnTo>
                <a:lnTo>
                  <a:pt x="1373845" y="1838928"/>
                </a:lnTo>
                <a:lnTo>
                  <a:pt x="1378610" y="1837781"/>
                </a:lnTo>
                <a:cubicBezTo>
                  <a:pt x="1401122" y="1838479"/>
                  <a:pt x="1423449" y="1845121"/>
                  <a:pt x="1443150" y="1857630"/>
                </a:cubicBezTo>
                <a:cubicBezTo>
                  <a:pt x="1482552" y="1882648"/>
                  <a:pt x="1505182" y="1927156"/>
                  <a:pt x="1502182" y="1973732"/>
                </a:cubicBezTo>
                <a:lnTo>
                  <a:pt x="1500846" y="1973646"/>
                </a:lnTo>
                <a:lnTo>
                  <a:pt x="1500846" y="4528702"/>
                </a:lnTo>
                <a:lnTo>
                  <a:pt x="1502447" y="4528702"/>
                </a:lnTo>
                <a:lnTo>
                  <a:pt x="1502447" y="5111146"/>
                </a:lnTo>
                <a:lnTo>
                  <a:pt x="1246847" y="5111146"/>
                </a:lnTo>
                <a:lnTo>
                  <a:pt x="1246847" y="4809520"/>
                </a:lnTo>
                <a:lnTo>
                  <a:pt x="1246846" y="4809520"/>
                </a:lnTo>
                <a:lnTo>
                  <a:pt x="1246846" y="2093320"/>
                </a:lnTo>
                <a:lnTo>
                  <a:pt x="243256" y="2093320"/>
                </a:lnTo>
                <a:lnTo>
                  <a:pt x="243256" y="2091375"/>
                </a:lnTo>
                <a:lnTo>
                  <a:pt x="231327" y="2091983"/>
                </a:lnTo>
                <a:cubicBezTo>
                  <a:pt x="162805" y="2081990"/>
                  <a:pt x="114707" y="2019243"/>
                  <a:pt x="122858" y="1950478"/>
                </a:cubicBezTo>
                <a:lnTo>
                  <a:pt x="124618" y="1945055"/>
                </a:lnTo>
                <a:lnTo>
                  <a:pt x="121227" y="1945055"/>
                </a:lnTo>
                <a:lnTo>
                  <a:pt x="121227" y="519546"/>
                </a:lnTo>
                <a:lnTo>
                  <a:pt x="0" y="519546"/>
                </a:lnTo>
                <a:close/>
              </a:path>
            </a:pathLst>
          </a:custGeom>
          <a:solidFill>
            <a:schemeClr val="accent1"/>
          </a:solidFill>
          <a:ln w="28575" cap="flat" cmpd="sng" algn="ctr">
            <a:noFill/>
            <a:prstDash val="solid"/>
          </a:ln>
          <a:effectLst>
            <a:outerShdw blurRad="317500" dist="165100" dir="2700000" algn="tl" rotWithShape="0">
              <a:prstClr val="black">
                <a:alpha val="40000"/>
              </a:prstClr>
            </a:outerShdw>
          </a:effectLst>
        </p:spPr>
        <p:txBody>
          <a:bodyPr anchor="ctr"/>
          <a:lstStyle/>
          <a:p>
            <a:pPr algn="ctr">
              <a:defRPr/>
            </a:pPr>
            <a:endParaRPr lang="zh-CN" altLang="en-US" kern="0">
              <a:solidFill>
                <a:prstClr val="white"/>
              </a:solidFill>
            </a:endParaRPr>
          </a:p>
        </p:txBody>
      </p:sp>
      <p:pic>
        <p:nvPicPr>
          <p:cNvPr id="14" name="Picture 5" descr="E:\PRD\logoWhite.png"/>
          <p:cNvPicPr>
            <a:picLocks noChangeAspect="1" noChangeArrowheads="1"/>
          </p:cNvPicPr>
          <p:nvPr/>
        </p:nvPicPr>
        <p:blipFill>
          <a:blip r:embed="rId4" cstate="print"/>
          <a:srcRect/>
          <a:stretch>
            <a:fillRect/>
          </a:stretch>
        </p:blipFill>
        <p:spPr bwMode="auto">
          <a:xfrm>
            <a:off x="11577513" y="6241409"/>
            <a:ext cx="614487" cy="616591"/>
          </a:xfrm>
          <a:prstGeom prst="rect">
            <a:avLst/>
          </a:prstGeom>
          <a:noFill/>
        </p:spPr>
      </p:pic>
      <p:sp>
        <p:nvSpPr>
          <p:cNvPr id="7" name="标题 3"/>
          <p:cNvSpPr>
            <a:spLocks noGrp="1"/>
          </p:cNvSpPr>
          <p:nvPr>
            <p:ph type="title"/>
          </p:nvPr>
        </p:nvSpPr>
        <p:spPr>
          <a:xfrm>
            <a:off x="649550" y="192772"/>
            <a:ext cx="6657261" cy="1007204"/>
          </a:xfrm>
        </p:spPr>
        <p:txBody>
          <a:bodyPr/>
          <a:lstStyle/>
          <a:p>
            <a:pPr>
              <a:defRPr/>
            </a:pPr>
            <a:r>
              <a:rPr lang="zh-CN" altLang="en-US" dirty="0" smtClean="0"/>
              <a:t>原型设计流程</a:t>
            </a:r>
            <a:endParaRPr lang="zh-CN" altLang="en-US" dirty="0"/>
          </a:p>
        </p:txBody>
      </p:sp>
      <p:sp>
        <p:nvSpPr>
          <p:cNvPr id="9" name="矩形 8"/>
          <p:cNvSpPr/>
          <p:nvPr/>
        </p:nvSpPr>
        <p:spPr>
          <a:xfrm>
            <a:off x="652785" y="1112607"/>
            <a:ext cx="7711039" cy="13873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nSpc>
                <a:spcPct val="150000"/>
              </a:lnSpc>
            </a:pPr>
            <a:r>
              <a:rPr lang="zh-CN" altLang="en-US" sz="1800" dirty="0" smtClean="0">
                <a:solidFill>
                  <a:schemeClr val="tx1"/>
                </a:solidFill>
                <a:latin typeface="+mj-ea"/>
                <a:ea typeface="+mj-ea"/>
              </a:rPr>
              <a:t>画中</a:t>
            </a:r>
            <a:r>
              <a:rPr lang="en-US" altLang="zh-CN" sz="1800" dirty="0" smtClean="0">
                <a:solidFill>
                  <a:schemeClr val="tx1"/>
                </a:solidFill>
                <a:latin typeface="+mj-ea"/>
                <a:ea typeface="+mj-ea"/>
              </a:rPr>
              <a:t>/</a:t>
            </a:r>
            <a:r>
              <a:rPr lang="zh-CN" altLang="en-US" sz="1800" dirty="0" smtClean="0">
                <a:solidFill>
                  <a:schemeClr val="tx1"/>
                </a:solidFill>
                <a:latin typeface="+mj-ea"/>
                <a:ea typeface="+mj-ea"/>
              </a:rPr>
              <a:t>高保真原型</a:t>
            </a:r>
            <a:endParaRPr lang="en-US" altLang="zh-CN" sz="1800" dirty="0" smtClean="0">
              <a:solidFill>
                <a:schemeClr val="tx1"/>
              </a:solidFill>
              <a:latin typeface="+mj-ea"/>
              <a:ea typeface="+mj-ea"/>
            </a:endParaRPr>
          </a:p>
          <a:p>
            <a:r>
              <a:rPr lang="zh-CN" altLang="en-US" sz="1800" dirty="0" smtClean="0">
                <a:solidFill>
                  <a:schemeClr val="tx1"/>
                </a:solidFill>
                <a:latin typeface="+mj-ea"/>
                <a:ea typeface="+mj-ea"/>
              </a:rPr>
              <a:t>原型的要求比线框图</a:t>
            </a:r>
            <a:r>
              <a:rPr lang="en-US" altLang="zh-CN" sz="1800" dirty="0" smtClean="0">
                <a:solidFill>
                  <a:schemeClr val="tx1"/>
                </a:solidFill>
                <a:latin typeface="+mj-ea"/>
                <a:ea typeface="+mj-ea"/>
              </a:rPr>
              <a:t>/</a:t>
            </a:r>
            <a:r>
              <a:rPr lang="zh-CN" altLang="en-US" sz="1800" dirty="0" smtClean="0">
                <a:solidFill>
                  <a:schemeClr val="tx1"/>
                </a:solidFill>
                <a:latin typeface="+mj-ea"/>
                <a:ea typeface="+mj-ea"/>
              </a:rPr>
              <a:t>可交互式线框图要高，它要求必须是</a:t>
            </a:r>
            <a:r>
              <a:rPr lang="zh-CN" altLang="en-US" sz="1800" dirty="0" smtClean="0">
                <a:solidFill>
                  <a:srgbClr val="FF0000"/>
                </a:solidFill>
                <a:latin typeface="+mj-ea"/>
                <a:ea typeface="+mj-ea"/>
              </a:rPr>
              <a:t>可交互的</a:t>
            </a:r>
            <a:r>
              <a:rPr lang="zh-CN" altLang="en-US" sz="1800" dirty="0" smtClean="0">
                <a:solidFill>
                  <a:schemeClr val="tx1"/>
                </a:solidFill>
                <a:latin typeface="+mj-ea"/>
                <a:ea typeface="+mj-ea"/>
              </a:rPr>
              <a:t>，并且尽可能贴合最终的用户界面</a:t>
            </a:r>
            <a:r>
              <a:rPr lang="zh-CN" altLang="en-US" sz="1800" dirty="0" smtClean="0">
                <a:solidFill>
                  <a:schemeClr val="tx1"/>
                </a:solidFill>
                <a:latin typeface="+mj-ea"/>
                <a:ea typeface="+mj-ea"/>
              </a:rPr>
              <a:t>的中</a:t>
            </a:r>
            <a:r>
              <a:rPr lang="en-US" altLang="zh-CN" sz="1800" dirty="0" smtClean="0">
                <a:solidFill>
                  <a:schemeClr val="tx1"/>
                </a:solidFill>
                <a:latin typeface="+mj-ea"/>
                <a:ea typeface="+mj-ea"/>
              </a:rPr>
              <a:t>/</a:t>
            </a:r>
            <a:r>
              <a:rPr lang="zh-CN" altLang="en-US" sz="1800" dirty="0" smtClean="0">
                <a:solidFill>
                  <a:schemeClr val="tx1"/>
                </a:solidFill>
                <a:latin typeface="+mj-ea"/>
                <a:ea typeface="+mj-ea"/>
              </a:rPr>
              <a:t>高保真</a:t>
            </a:r>
            <a:r>
              <a:rPr lang="zh-CN" altLang="en-US" sz="1800" dirty="0" smtClean="0">
                <a:solidFill>
                  <a:schemeClr val="tx1"/>
                </a:solidFill>
                <a:latin typeface="+mj-ea"/>
                <a:ea typeface="+mj-ea"/>
              </a:rPr>
              <a:t>模型。</a:t>
            </a:r>
          </a:p>
          <a:p>
            <a:pPr>
              <a:lnSpc>
                <a:spcPct val="150000"/>
              </a:lnSpc>
            </a:pPr>
            <a:endParaRPr lang="en-US" altLang="zh-CN" sz="1800" dirty="0" smtClean="0">
              <a:solidFill>
                <a:schemeClr val="tx1"/>
              </a:solidFill>
              <a:latin typeface="+mj-ea"/>
              <a:ea typeface="+mj-ea"/>
            </a:endParaRPr>
          </a:p>
        </p:txBody>
      </p:sp>
      <p:pic>
        <p:nvPicPr>
          <p:cNvPr id="5122" name="Picture 2"/>
          <p:cNvPicPr>
            <a:picLocks noChangeAspect="1" noChangeArrowheads="1"/>
          </p:cNvPicPr>
          <p:nvPr/>
        </p:nvPicPr>
        <p:blipFill>
          <a:blip r:embed="rId5"/>
          <a:srcRect/>
          <a:stretch>
            <a:fillRect/>
          </a:stretch>
        </p:blipFill>
        <p:spPr bwMode="auto">
          <a:xfrm>
            <a:off x="2431846" y="2530242"/>
            <a:ext cx="5314950" cy="3676650"/>
          </a:xfrm>
          <a:prstGeom prst="rect">
            <a:avLst/>
          </a:prstGeom>
          <a:noFill/>
          <a:ln w="9525">
            <a:noFill/>
            <a:miter lim="800000"/>
            <a:headEnd/>
            <a:tailEnd/>
          </a:ln>
          <a:effectLst/>
        </p:spPr>
      </p:pic>
    </p:spTree>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15"/>
          <p:cNvSpPr/>
          <p:nvPr>
            <p:custDataLst>
              <p:tags r:id="rId1"/>
            </p:custDataLst>
          </p:nvPr>
        </p:nvSpPr>
        <p:spPr>
          <a:xfrm rot="2935387">
            <a:off x="8391029" y="3807263"/>
            <a:ext cx="1211330" cy="3318525"/>
          </a:xfrm>
          <a:custGeom>
            <a:avLst/>
            <a:gdLst>
              <a:gd name="connsiteX0" fmla="*/ 195477 w 1211330"/>
              <a:gd name="connsiteY0" fmla="*/ 0 h 3318525"/>
              <a:gd name="connsiteX1" fmla="*/ 390952 w 1211330"/>
              <a:gd name="connsiteY1" fmla="*/ 418555 h 3318525"/>
              <a:gd name="connsiteX2" fmla="*/ 293215 w 1211330"/>
              <a:gd name="connsiteY2" fmla="*/ 418555 h 3318525"/>
              <a:gd name="connsiteX3" fmla="*/ 293214 w 1211330"/>
              <a:gd name="connsiteY3" fmla="*/ 1480498 h 3318525"/>
              <a:gd name="connsiteX4" fmla="*/ 1107647 w 1211330"/>
              <a:gd name="connsiteY4" fmla="*/ 1480498 h 3318525"/>
              <a:gd name="connsiteX5" fmla="*/ 1107647 w 1211330"/>
              <a:gd name="connsiteY5" fmla="*/ 1481472 h 3318525"/>
              <a:gd name="connsiteX6" fmla="*/ 1111489 w 1211330"/>
              <a:gd name="connsiteY6" fmla="*/ 1480549 h 3318525"/>
              <a:gd name="connsiteX7" fmla="*/ 1163523 w 1211330"/>
              <a:gd name="connsiteY7" fmla="*/ 1496539 h 3318525"/>
              <a:gd name="connsiteX8" fmla="*/ 1211117 w 1211330"/>
              <a:gd name="connsiteY8" fmla="*/ 1590073 h 3318525"/>
              <a:gd name="connsiteX9" fmla="*/ 1210040 w 1211330"/>
              <a:gd name="connsiteY9" fmla="*/ 1590003 h 3318525"/>
              <a:gd name="connsiteX10" fmla="*/ 1210040 w 1211330"/>
              <a:gd name="connsiteY10" fmla="*/ 3083585 h 3318525"/>
              <a:gd name="connsiteX11" fmla="*/ 1005256 w 1211330"/>
              <a:gd name="connsiteY11" fmla="*/ 3318525 h 3318525"/>
              <a:gd name="connsiteX12" fmla="*/ 1005256 w 1211330"/>
              <a:gd name="connsiteY12" fmla="*/ 1686415 h 3318525"/>
              <a:gd name="connsiteX13" fmla="*/ 196122 w 1211330"/>
              <a:gd name="connsiteY13" fmla="*/ 1686415 h 3318525"/>
              <a:gd name="connsiteX14" fmla="*/ 196122 w 1211330"/>
              <a:gd name="connsiteY14" fmla="*/ 1684848 h 3318525"/>
              <a:gd name="connsiteX15" fmla="*/ 186505 w 1211330"/>
              <a:gd name="connsiteY15" fmla="*/ 1685338 h 3318525"/>
              <a:gd name="connsiteX16" fmla="*/ 99053 w 1211330"/>
              <a:gd name="connsiteY16" fmla="*/ 1571339 h 3318525"/>
              <a:gd name="connsiteX17" fmla="*/ 100472 w 1211330"/>
              <a:gd name="connsiteY17" fmla="*/ 1566970 h 3318525"/>
              <a:gd name="connsiteX18" fmla="*/ 97738 w 1211330"/>
              <a:gd name="connsiteY18" fmla="*/ 1566970 h 3318525"/>
              <a:gd name="connsiteX19" fmla="*/ 97738 w 1211330"/>
              <a:gd name="connsiteY19" fmla="*/ 418555 h 3318525"/>
              <a:gd name="connsiteX20" fmla="*/ 0 w 1211330"/>
              <a:gd name="connsiteY20" fmla="*/ 418555 h 331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1330" h="3318525">
                <a:moveTo>
                  <a:pt x="195477" y="0"/>
                </a:moveTo>
                <a:lnTo>
                  <a:pt x="390952" y="418555"/>
                </a:lnTo>
                <a:lnTo>
                  <a:pt x="293215" y="418555"/>
                </a:lnTo>
                <a:lnTo>
                  <a:pt x="293214" y="1480498"/>
                </a:lnTo>
                <a:lnTo>
                  <a:pt x="1107647" y="1480498"/>
                </a:lnTo>
                <a:lnTo>
                  <a:pt x="1107647" y="1481472"/>
                </a:lnTo>
                <a:lnTo>
                  <a:pt x="1111489" y="1480549"/>
                </a:lnTo>
                <a:cubicBezTo>
                  <a:pt x="1129639" y="1481111"/>
                  <a:pt x="1147640" y="1486462"/>
                  <a:pt x="1163523" y="1496539"/>
                </a:cubicBezTo>
                <a:cubicBezTo>
                  <a:pt x="1195291" y="1516694"/>
                  <a:pt x="1213536" y="1552550"/>
                  <a:pt x="1211117" y="1590073"/>
                </a:cubicBezTo>
                <a:lnTo>
                  <a:pt x="1210040" y="1590003"/>
                </a:lnTo>
                <a:lnTo>
                  <a:pt x="1210040" y="3083585"/>
                </a:lnTo>
                <a:lnTo>
                  <a:pt x="1005256" y="3318525"/>
                </a:lnTo>
                <a:lnTo>
                  <a:pt x="1005256" y="1686415"/>
                </a:lnTo>
                <a:lnTo>
                  <a:pt x="196122" y="1686415"/>
                </a:lnTo>
                <a:lnTo>
                  <a:pt x="196122" y="1684848"/>
                </a:lnTo>
                <a:lnTo>
                  <a:pt x="186505" y="1685338"/>
                </a:lnTo>
                <a:cubicBezTo>
                  <a:pt x="131260" y="1677287"/>
                  <a:pt x="92481" y="1626737"/>
                  <a:pt x="99053" y="1571339"/>
                </a:cubicBezTo>
                <a:lnTo>
                  <a:pt x="100472" y="1566970"/>
                </a:lnTo>
                <a:lnTo>
                  <a:pt x="97738" y="1566970"/>
                </a:lnTo>
                <a:lnTo>
                  <a:pt x="97738" y="418555"/>
                </a:lnTo>
                <a:lnTo>
                  <a:pt x="0" y="418555"/>
                </a:lnTo>
                <a:close/>
              </a:path>
            </a:pathLst>
          </a:custGeom>
          <a:solidFill>
            <a:schemeClr val="accent1"/>
          </a:solidFill>
          <a:ln w="28575" cap="flat" cmpd="sng" algn="ctr">
            <a:noFill/>
            <a:prstDash val="solid"/>
          </a:ln>
          <a:effectLst>
            <a:outerShdw blurRad="317500" dist="165100" dir="2700000" algn="tl" rotWithShape="0">
              <a:prstClr val="black">
                <a:alpha val="40000"/>
              </a:prstClr>
            </a:outerShdw>
          </a:effectLst>
        </p:spPr>
        <p:txBody>
          <a:bodyPr wrap="square" anchor="ctr">
            <a:noAutofit/>
          </a:bodyPr>
          <a:lstStyle/>
          <a:p>
            <a:pPr algn="ctr">
              <a:defRPr/>
            </a:pPr>
            <a:endParaRPr lang="zh-CN" altLang="en-US" kern="0">
              <a:solidFill>
                <a:prstClr val="white"/>
              </a:solidFill>
            </a:endParaRPr>
          </a:p>
        </p:txBody>
      </p:sp>
      <p:sp>
        <p:nvSpPr>
          <p:cNvPr id="5" name="MH_Other_5"/>
          <p:cNvSpPr/>
          <p:nvPr>
            <p:custDataLst>
              <p:tags r:id="rId2"/>
            </p:custDataLst>
          </p:nvPr>
        </p:nvSpPr>
        <p:spPr>
          <a:xfrm rot="2935387">
            <a:off x="10297293" y="1753349"/>
            <a:ext cx="1211331" cy="4117628"/>
          </a:xfrm>
          <a:custGeom>
            <a:avLst/>
            <a:gdLst>
              <a:gd name="connsiteX0" fmla="*/ 242455 w 1502447"/>
              <a:gd name="connsiteY0" fmla="*/ 0 h 5111146"/>
              <a:gd name="connsiteX1" fmla="*/ 484909 w 1502447"/>
              <a:gd name="connsiteY1" fmla="*/ 519546 h 5111146"/>
              <a:gd name="connsiteX2" fmla="*/ 363682 w 1502447"/>
              <a:gd name="connsiteY2" fmla="*/ 519546 h 5111146"/>
              <a:gd name="connsiteX3" fmla="*/ 363682 w 1502447"/>
              <a:gd name="connsiteY3" fmla="*/ 1837719 h 5111146"/>
              <a:gd name="connsiteX4" fmla="*/ 1373845 w 1502447"/>
              <a:gd name="connsiteY4" fmla="*/ 1837719 h 5111146"/>
              <a:gd name="connsiteX5" fmla="*/ 1373845 w 1502447"/>
              <a:gd name="connsiteY5" fmla="*/ 1838928 h 5111146"/>
              <a:gd name="connsiteX6" fmla="*/ 1378610 w 1502447"/>
              <a:gd name="connsiteY6" fmla="*/ 1837781 h 5111146"/>
              <a:gd name="connsiteX7" fmla="*/ 1443150 w 1502447"/>
              <a:gd name="connsiteY7" fmla="*/ 1857630 h 5111146"/>
              <a:gd name="connsiteX8" fmla="*/ 1502182 w 1502447"/>
              <a:gd name="connsiteY8" fmla="*/ 1973732 h 5111146"/>
              <a:gd name="connsiteX9" fmla="*/ 1500846 w 1502447"/>
              <a:gd name="connsiteY9" fmla="*/ 1973646 h 5111146"/>
              <a:gd name="connsiteX10" fmla="*/ 1500846 w 1502447"/>
              <a:gd name="connsiteY10" fmla="*/ 4528702 h 5111146"/>
              <a:gd name="connsiteX11" fmla="*/ 1502447 w 1502447"/>
              <a:gd name="connsiteY11" fmla="*/ 4528702 h 5111146"/>
              <a:gd name="connsiteX12" fmla="*/ 1502447 w 1502447"/>
              <a:gd name="connsiteY12" fmla="*/ 5111146 h 5111146"/>
              <a:gd name="connsiteX13" fmla="*/ 1246847 w 1502447"/>
              <a:gd name="connsiteY13" fmla="*/ 5111146 h 5111146"/>
              <a:gd name="connsiteX14" fmla="*/ 1246847 w 1502447"/>
              <a:gd name="connsiteY14" fmla="*/ 4809520 h 5111146"/>
              <a:gd name="connsiteX15" fmla="*/ 1246846 w 1502447"/>
              <a:gd name="connsiteY15" fmla="*/ 4809520 h 5111146"/>
              <a:gd name="connsiteX16" fmla="*/ 1246846 w 1502447"/>
              <a:gd name="connsiteY16" fmla="*/ 2093320 h 5111146"/>
              <a:gd name="connsiteX17" fmla="*/ 243256 w 1502447"/>
              <a:gd name="connsiteY17" fmla="*/ 2093320 h 5111146"/>
              <a:gd name="connsiteX18" fmla="*/ 243256 w 1502447"/>
              <a:gd name="connsiteY18" fmla="*/ 2091375 h 5111146"/>
              <a:gd name="connsiteX19" fmla="*/ 231327 w 1502447"/>
              <a:gd name="connsiteY19" fmla="*/ 2091983 h 5111146"/>
              <a:gd name="connsiteX20" fmla="*/ 122858 w 1502447"/>
              <a:gd name="connsiteY20" fmla="*/ 1950478 h 5111146"/>
              <a:gd name="connsiteX21" fmla="*/ 124618 w 1502447"/>
              <a:gd name="connsiteY21" fmla="*/ 1945055 h 5111146"/>
              <a:gd name="connsiteX22" fmla="*/ 121227 w 1502447"/>
              <a:gd name="connsiteY22" fmla="*/ 1945055 h 5111146"/>
              <a:gd name="connsiteX23" fmla="*/ 121227 w 1502447"/>
              <a:gd name="connsiteY23" fmla="*/ 519546 h 5111146"/>
              <a:gd name="connsiteX24" fmla="*/ 0 w 1502447"/>
              <a:gd name="connsiteY24" fmla="*/ 519546 h 511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02447" h="5111146">
                <a:moveTo>
                  <a:pt x="242455" y="0"/>
                </a:moveTo>
                <a:lnTo>
                  <a:pt x="484909" y="519546"/>
                </a:lnTo>
                <a:lnTo>
                  <a:pt x="363682" y="519546"/>
                </a:lnTo>
                <a:lnTo>
                  <a:pt x="363682" y="1837719"/>
                </a:lnTo>
                <a:lnTo>
                  <a:pt x="1373845" y="1837719"/>
                </a:lnTo>
                <a:lnTo>
                  <a:pt x="1373845" y="1838928"/>
                </a:lnTo>
                <a:lnTo>
                  <a:pt x="1378610" y="1837781"/>
                </a:lnTo>
                <a:cubicBezTo>
                  <a:pt x="1401122" y="1838479"/>
                  <a:pt x="1423449" y="1845121"/>
                  <a:pt x="1443150" y="1857630"/>
                </a:cubicBezTo>
                <a:cubicBezTo>
                  <a:pt x="1482552" y="1882648"/>
                  <a:pt x="1505182" y="1927156"/>
                  <a:pt x="1502182" y="1973732"/>
                </a:cubicBezTo>
                <a:lnTo>
                  <a:pt x="1500846" y="1973646"/>
                </a:lnTo>
                <a:lnTo>
                  <a:pt x="1500846" y="4528702"/>
                </a:lnTo>
                <a:lnTo>
                  <a:pt x="1502447" y="4528702"/>
                </a:lnTo>
                <a:lnTo>
                  <a:pt x="1502447" y="5111146"/>
                </a:lnTo>
                <a:lnTo>
                  <a:pt x="1246847" y="5111146"/>
                </a:lnTo>
                <a:lnTo>
                  <a:pt x="1246847" y="4809520"/>
                </a:lnTo>
                <a:lnTo>
                  <a:pt x="1246846" y="4809520"/>
                </a:lnTo>
                <a:lnTo>
                  <a:pt x="1246846" y="2093320"/>
                </a:lnTo>
                <a:lnTo>
                  <a:pt x="243256" y="2093320"/>
                </a:lnTo>
                <a:lnTo>
                  <a:pt x="243256" y="2091375"/>
                </a:lnTo>
                <a:lnTo>
                  <a:pt x="231327" y="2091983"/>
                </a:lnTo>
                <a:cubicBezTo>
                  <a:pt x="162805" y="2081990"/>
                  <a:pt x="114707" y="2019243"/>
                  <a:pt x="122858" y="1950478"/>
                </a:cubicBezTo>
                <a:lnTo>
                  <a:pt x="124618" y="1945055"/>
                </a:lnTo>
                <a:lnTo>
                  <a:pt x="121227" y="1945055"/>
                </a:lnTo>
                <a:lnTo>
                  <a:pt x="121227" y="519546"/>
                </a:lnTo>
                <a:lnTo>
                  <a:pt x="0" y="519546"/>
                </a:lnTo>
                <a:close/>
              </a:path>
            </a:pathLst>
          </a:custGeom>
          <a:solidFill>
            <a:schemeClr val="accent1"/>
          </a:solidFill>
          <a:ln w="28575" cap="flat" cmpd="sng" algn="ctr">
            <a:noFill/>
            <a:prstDash val="solid"/>
          </a:ln>
          <a:effectLst>
            <a:outerShdw blurRad="317500" dist="165100" dir="2700000" algn="tl" rotWithShape="0">
              <a:prstClr val="black">
                <a:alpha val="40000"/>
              </a:prstClr>
            </a:outerShdw>
          </a:effectLst>
        </p:spPr>
        <p:txBody>
          <a:bodyPr anchor="ctr"/>
          <a:lstStyle/>
          <a:p>
            <a:pPr algn="ctr">
              <a:defRPr/>
            </a:pPr>
            <a:endParaRPr lang="zh-CN" altLang="en-US" kern="0">
              <a:solidFill>
                <a:prstClr val="white"/>
              </a:solidFill>
            </a:endParaRPr>
          </a:p>
        </p:txBody>
      </p:sp>
      <p:pic>
        <p:nvPicPr>
          <p:cNvPr id="14" name="Picture 5" descr="E:\PRD\logoWhite.png"/>
          <p:cNvPicPr>
            <a:picLocks noChangeAspect="1" noChangeArrowheads="1"/>
          </p:cNvPicPr>
          <p:nvPr/>
        </p:nvPicPr>
        <p:blipFill>
          <a:blip r:embed="rId4" cstate="print"/>
          <a:srcRect/>
          <a:stretch>
            <a:fillRect/>
          </a:stretch>
        </p:blipFill>
        <p:spPr bwMode="auto">
          <a:xfrm>
            <a:off x="11577513" y="6241409"/>
            <a:ext cx="614487" cy="616591"/>
          </a:xfrm>
          <a:prstGeom prst="rect">
            <a:avLst/>
          </a:prstGeom>
          <a:noFill/>
        </p:spPr>
      </p:pic>
      <p:sp>
        <p:nvSpPr>
          <p:cNvPr id="7" name="标题 3"/>
          <p:cNvSpPr>
            <a:spLocks noGrp="1"/>
          </p:cNvSpPr>
          <p:nvPr>
            <p:ph type="title"/>
          </p:nvPr>
        </p:nvSpPr>
        <p:spPr>
          <a:xfrm>
            <a:off x="649550" y="192772"/>
            <a:ext cx="6657261" cy="1007204"/>
          </a:xfrm>
        </p:spPr>
        <p:txBody>
          <a:bodyPr/>
          <a:lstStyle/>
          <a:p>
            <a:pPr>
              <a:defRPr/>
            </a:pPr>
            <a:r>
              <a:rPr lang="zh-CN" altLang="en-US" dirty="0" smtClean="0"/>
              <a:t>原型设计流程</a:t>
            </a:r>
            <a:endParaRPr lang="zh-CN" altLang="en-US" dirty="0"/>
          </a:p>
        </p:txBody>
      </p:sp>
      <p:sp>
        <p:nvSpPr>
          <p:cNvPr id="9" name="矩形 8"/>
          <p:cNvSpPr/>
          <p:nvPr/>
        </p:nvSpPr>
        <p:spPr>
          <a:xfrm>
            <a:off x="753453" y="1560352"/>
            <a:ext cx="7711039" cy="4127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zh-CN" altLang="en-US" sz="1800" dirty="0" smtClean="0">
                <a:solidFill>
                  <a:schemeClr val="tx1"/>
                </a:solidFill>
                <a:latin typeface="+mj-ea"/>
                <a:ea typeface="+mj-ea"/>
              </a:rPr>
              <a:t>步骤二：</a:t>
            </a:r>
            <a:r>
              <a:rPr lang="zh-CN" altLang="en-US" sz="1800" dirty="0" smtClean="0">
                <a:solidFill>
                  <a:schemeClr val="tx1"/>
                </a:solidFill>
                <a:latin typeface="+mj-ea"/>
                <a:ea typeface="+mj-ea"/>
              </a:rPr>
              <a:t>演示及评论</a:t>
            </a:r>
            <a:br>
              <a:rPr lang="zh-CN" altLang="en-US" sz="1800" dirty="0" smtClean="0">
                <a:solidFill>
                  <a:schemeClr val="tx1"/>
                </a:solidFill>
                <a:latin typeface="+mj-ea"/>
                <a:ea typeface="+mj-ea"/>
              </a:rPr>
            </a:br>
            <a:r>
              <a:rPr lang="zh-CN" altLang="en-US" sz="1800" dirty="0" smtClean="0">
                <a:solidFill>
                  <a:schemeClr val="tx1"/>
                </a:solidFill>
                <a:latin typeface="+mj-ea"/>
                <a:ea typeface="+mj-ea"/>
              </a:rPr>
              <a:t>演示和评论的目标是把一些</a:t>
            </a:r>
            <a:r>
              <a:rPr lang="zh-CN" altLang="en-US" sz="1800" dirty="0" smtClean="0">
                <a:solidFill>
                  <a:srgbClr val="FF0000"/>
                </a:solidFill>
                <a:latin typeface="+mj-ea"/>
                <a:ea typeface="+mj-ea"/>
              </a:rPr>
              <a:t>想法拿出来跟大家分享</a:t>
            </a:r>
            <a:r>
              <a:rPr lang="zh-CN" altLang="en-US" sz="1800" dirty="0" smtClean="0">
                <a:solidFill>
                  <a:schemeClr val="tx1"/>
                </a:solidFill>
                <a:latin typeface="+mj-ea"/>
                <a:ea typeface="+mj-ea"/>
              </a:rPr>
              <a:t>，然后进一步完善想法。在演示过程中，要做好记录，演示和评论的时间可以</a:t>
            </a:r>
            <a:r>
              <a:rPr lang="zh-CN" altLang="en-US" sz="1800" dirty="0" smtClean="0">
                <a:solidFill>
                  <a:schemeClr val="tx1"/>
                </a:solidFill>
                <a:latin typeface="+mj-ea"/>
                <a:ea typeface="+mj-ea"/>
              </a:rPr>
              <a:t>对半分。</a:t>
            </a:r>
            <a:endParaRPr lang="en-US" altLang="zh-CN" sz="1800" dirty="0" smtClean="0">
              <a:solidFill>
                <a:schemeClr val="tx1"/>
              </a:solidFill>
              <a:latin typeface="+mj-ea"/>
              <a:ea typeface="+mj-ea"/>
            </a:endParaRPr>
          </a:p>
          <a:p>
            <a:endParaRPr lang="en-US" altLang="zh-CN" sz="1800" dirty="0" smtClean="0">
              <a:solidFill>
                <a:schemeClr val="tx1"/>
              </a:solidFill>
              <a:latin typeface="+mj-ea"/>
              <a:ea typeface="+mj-ea"/>
            </a:endParaRPr>
          </a:p>
          <a:p>
            <a:endParaRPr lang="zh-CN" altLang="en-US" sz="1800" dirty="0" smtClean="0">
              <a:solidFill>
                <a:schemeClr val="tx1"/>
              </a:solidFill>
              <a:latin typeface="+mj-ea"/>
              <a:ea typeface="+mj-ea"/>
            </a:endParaRPr>
          </a:p>
          <a:p>
            <a:r>
              <a:rPr lang="zh-CN" altLang="en-US" sz="1800" dirty="0" smtClean="0">
                <a:solidFill>
                  <a:schemeClr val="tx1"/>
                </a:solidFill>
                <a:latin typeface="+mj-ea"/>
                <a:ea typeface="+mj-ea"/>
              </a:rPr>
              <a:t>步骤三：做原型</a:t>
            </a:r>
            <a:br>
              <a:rPr lang="zh-CN" altLang="en-US" sz="1800" dirty="0" smtClean="0">
                <a:solidFill>
                  <a:schemeClr val="tx1"/>
                </a:solidFill>
                <a:latin typeface="+mj-ea"/>
                <a:ea typeface="+mj-ea"/>
              </a:rPr>
            </a:br>
            <a:r>
              <a:rPr lang="zh-CN" altLang="en-US" sz="1800" dirty="0" smtClean="0">
                <a:solidFill>
                  <a:schemeClr val="tx1"/>
                </a:solidFill>
                <a:latin typeface="+mj-ea"/>
                <a:ea typeface="+mj-ea"/>
              </a:rPr>
              <a:t>在明确了想法之后，就可以开始进行原型设计了。这个阶段需要考虑很多细节，找出切实可行的方案，运用合适的原型来表达</a:t>
            </a:r>
            <a:r>
              <a:rPr lang="zh-CN" altLang="en-US" sz="1800" dirty="0" smtClean="0">
                <a:solidFill>
                  <a:schemeClr val="tx1"/>
                </a:solidFill>
                <a:latin typeface="+mj-ea"/>
                <a:ea typeface="+mj-ea"/>
              </a:rPr>
              <a:t>。</a:t>
            </a:r>
            <a:endParaRPr lang="en-US" altLang="zh-CN" sz="1800" dirty="0" smtClean="0">
              <a:solidFill>
                <a:schemeClr val="tx1"/>
              </a:solidFill>
              <a:latin typeface="+mj-ea"/>
              <a:ea typeface="+mj-ea"/>
            </a:endParaRPr>
          </a:p>
          <a:p>
            <a:endParaRPr lang="en-US" altLang="zh-CN" sz="1800" dirty="0" smtClean="0">
              <a:solidFill>
                <a:schemeClr val="tx1"/>
              </a:solidFill>
              <a:latin typeface="+mj-ea"/>
              <a:ea typeface="+mj-ea"/>
            </a:endParaRPr>
          </a:p>
          <a:p>
            <a:endParaRPr lang="zh-CN" altLang="en-US" sz="1800" dirty="0" smtClean="0">
              <a:solidFill>
                <a:schemeClr val="tx1"/>
              </a:solidFill>
              <a:latin typeface="+mj-ea"/>
              <a:ea typeface="+mj-ea"/>
            </a:endParaRPr>
          </a:p>
          <a:p>
            <a:r>
              <a:rPr lang="zh-CN" altLang="en-US" sz="1800" dirty="0" smtClean="0">
                <a:solidFill>
                  <a:schemeClr val="tx1"/>
                </a:solidFill>
                <a:latin typeface="+mj-ea"/>
                <a:ea typeface="+mj-ea"/>
              </a:rPr>
              <a:t>步骤四：测试</a:t>
            </a:r>
            <a:br>
              <a:rPr lang="zh-CN" altLang="en-US" sz="1800" dirty="0" smtClean="0">
                <a:solidFill>
                  <a:schemeClr val="tx1"/>
                </a:solidFill>
                <a:latin typeface="+mj-ea"/>
                <a:ea typeface="+mj-ea"/>
              </a:rPr>
            </a:br>
            <a:r>
              <a:rPr lang="zh-CN" altLang="en-US" sz="1800" dirty="0" smtClean="0">
                <a:solidFill>
                  <a:schemeClr val="tx1"/>
                </a:solidFill>
                <a:latin typeface="+mj-ea"/>
                <a:ea typeface="+mj-ea"/>
              </a:rPr>
              <a:t>原型的目标之一是让受众来</a:t>
            </a:r>
            <a:r>
              <a:rPr lang="zh-CN" altLang="en-US" sz="1800" dirty="0" smtClean="0">
                <a:solidFill>
                  <a:srgbClr val="FF0000"/>
                </a:solidFill>
                <a:latin typeface="+mj-ea"/>
                <a:ea typeface="+mj-ea"/>
              </a:rPr>
              <a:t>检验产品是否达到了预期</a:t>
            </a:r>
            <a:r>
              <a:rPr lang="zh-CN" altLang="en-US" sz="1800" dirty="0" smtClean="0">
                <a:solidFill>
                  <a:schemeClr val="tx1"/>
                </a:solidFill>
                <a:latin typeface="+mj-ea"/>
                <a:ea typeface="+mj-ea"/>
              </a:rPr>
              <a:t>，因此可以请</a:t>
            </a:r>
            <a:r>
              <a:rPr lang="en-US" altLang="zh-CN" sz="1800" dirty="0" smtClean="0">
                <a:solidFill>
                  <a:schemeClr val="tx1"/>
                </a:solidFill>
                <a:latin typeface="+mj-ea"/>
                <a:ea typeface="+mj-ea"/>
              </a:rPr>
              <a:t>5-6</a:t>
            </a:r>
            <a:r>
              <a:rPr lang="zh-CN" altLang="en-US" sz="1800" dirty="0" smtClean="0">
                <a:solidFill>
                  <a:schemeClr val="tx1"/>
                </a:solidFill>
                <a:latin typeface="+mj-ea"/>
                <a:ea typeface="+mj-ea"/>
              </a:rPr>
              <a:t>位测试者，通过音视频捕捉等方式，看看产品原型是否被顺畅地使用了。</a:t>
            </a:r>
          </a:p>
          <a:p>
            <a:pPr>
              <a:lnSpc>
                <a:spcPct val="150000"/>
              </a:lnSpc>
            </a:pPr>
            <a:endParaRPr lang="en-US" altLang="zh-CN" sz="1800" dirty="0" smtClean="0">
              <a:solidFill>
                <a:schemeClr val="tx1"/>
              </a:solidFill>
              <a:latin typeface="+mj-ea"/>
              <a:ea typeface="+mj-ea"/>
            </a:endParaRPr>
          </a:p>
        </p:txBody>
      </p:sp>
    </p:spTree>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15"/>
          <p:cNvSpPr/>
          <p:nvPr>
            <p:custDataLst>
              <p:tags r:id="rId1"/>
            </p:custDataLst>
          </p:nvPr>
        </p:nvSpPr>
        <p:spPr>
          <a:xfrm rot="2935387">
            <a:off x="8391029" y="3807263"/>
            <a:ext cx="1211330" cy="3318525"/>
          </a:xfrm>
          <a:custGeom>
            <a:avLst/>
            <a:gdLst>
              <a:gd name="connsiteX0" fmla="*/ 195477 w 1211330"/>
              <a:gd name="connsiteY0" fmla="*/ 0 h 3318525"/>
              <a:gd name="connsiteX1" fmla="*/ 390952 w 1211330"/>
              <a:gd name="connsiteY1" fmla="*/ 418555 h 3318525"/>
              <a:gd name="connsiteX2" fmla="*/ 293215 w 1211330"/>
              <a:gd name="connsiteY2" fmla="*/ 418555 h 3318525"/>
              <a:gd name="connsiteX3" fmla="*/ 293214 w 1211330"/>
              <a:gd name="connsiteY3" fmla="*/ 1480498 h 3318525"/>
              <a:gd name="connsiteX4" fmla="*/ 1107647 w 1211330"/>
              <a:gd name="connsiteY4" fmla="*/ 1480498 h 3318525"/>
              <a:gd name="connsiteX5" fmla="*/ 1107647 w 1211330"/>
              <a:gd name="connsiteY5" fmla="*/ 1481472 h 3318525"/>
              <a:gd name="connsiteX6" fmla="*/ 1111489 w 1211330"/>
              <a:gd name="connsiteY6" fmla="*/ 1480549 h 3318525"/>
              <a:gd name="connsiteX7" fmla="*/ 1163523 w 1211330"/>
              <a:gd name="connsiteY7" fmla="*/ 1496539 h 3318525"/>
              <a:gd name="connsiteX8" fmla="*/ 1211117 w 1211330"/>
              <a:gd name="connsiteY8" fmla="*/ 1590073 h 3318525"/>
              <a:gd name="connsiteX9" fmla="*/ 1210040 w 1211330"/>
              <a:gd name="connsiteY9" fmla="*/ 1590003 h 3318525"/>
              <a:gd name="connsiteX10" fmla="*/ 1210040 w 1211330"/>
              <a:gd name="connsiteY10" fmla="*/ 3083585 h 3318525"/>
              <a:gd name="connsiteX11" fmla="*/ 1005256 w 1211330"/>
              <a:gd name="connsiteY11" fmla="*/ 3318525 h 3318525"/>
              <a:gd name="connsiteX12" fmla="*/ 1005256 w 1211330"/>
              <a:gd name="connsiteY12" fmla="*/ 1686415 h 3318525"/>
              <a:gd name="connsiteX13" fmla="*/ 196122 w 1211330"/>
              <a:gd name="connsiteY13" fmla="*/ 1686415 h 3318525"/>
              <a:gd name="connsiteX14" fmla="*/ 196122 w 1211330"/>
              <a:gd name="connsiteY14" fmla="*/ 1684848 h 3318525"/>
              <a:gd name="connsiteX15" fmla="*/ 186505 w 1211330"/>
              <a:gd name="connsiteY15" fmla="*/ 1685338 h 3318525"/>
              <a:gd name="connsiteX16" fmla="*/ 99053 w 1211330"/>
              <a:gd name="connsiteY16" fmla="*/ 1571339 h 3318525"/>
              <a:gd name="connsiteX17" fmla="*/ 100472 w 1211330"/>
              <a:gd name="connsiteY17" fmla="*/ 1566970 h 3318525"/>
              <a:gd name="connsiteX18" fmla="*/ 97738 w 1211330"/>
              <a:gd name="connsiteY18" fmla="*/ 1566970 h 3318525"/>
              <a:gd name="connsiteX19" fmla="*/ 97738 w 1211330"/>
              <a:gd name="connsiteY19" fmla="*/ 418555 h 3318525"/>
              <a:gd name="connsiteX20" fmla="*/ 0 w 1211330"/>
              <a:gd name="connsiteY20" fmla="*/ 418555 h 331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1330" h="3318525">
                <a:moveTo>
                  <a:pt x="195477" y="0"/>
                </a:moveTo>
                <a:lnTo>
                  <a:pt x="390952" y="418555"/>
                </a:lnTo>
                <a:lnTo>
                  <a:pt x="293215" y="418555"/>
                </a:lnTo>
                <a:lnTo>
                  <a:pt x="293214" y="1480498"/>
                </a:lnTo>
                <a:lnTo>
                  <a:pt x="1107647" y="1480498"/>
                </a:lnTo>
                <a:lnTo>
                  <a:pt x="1107647" y="1481472"/>
                </a:lnTo>
                <a:lnTo>
                  <a:pt x="1111489" y="1480549"/>
                </a:lnTo>
                <a:cubicBezTo>
                  <a:pt x="1129639" y="1481111"/>
                  <a:pt x="1147640" y="1486462"/>
                  <a:pt x="1163523" y="1496539"/>
                </a:cubicBezTo>
                <a:cubicBezTo>
                  <a:pt x="1195291" y="1516694"/>
                  <a:pt x="1213536" y="1552550"/>
                  <a:pt x="1211117" y="1590073"/>
                </a:cubicBezTo>
                <a:lnTo>
                  <a:pt x="1210040" y="1590003"/>
                </a:lnTo>
                <a:lnTo>
                  <a:pt x="1210040" y="3083585"/>
                </a:lnTo>
                <a:lnTo>
                  <a:pt x="1005256" y="3318525"/>
                </a:lnTo>
                <a:lnTo>
                  <a:pt x="1005256" y="1686415"/>
                </a:lnTo>
                <a:lnTo>
                  <a:pt x="196122" y="1686415"/>
                </a:lnTo>
                <a:lnTo>
                  <a:pt x="196122" y="1684848"/>
                </a:lnTo>
                <a:lnTo>
                  <a:pt x="186505" y="1685338"/>
                </a:lnTo>
                <a:cubicBezTo>
                  <a:pt x="131260" y="1677287"/>
                  <a:pt x="92481" y="1626737"/>
                  <a:pt x="99053" y="1571339"/>
                </a:cubicBezTo>
                <a:lnTo>
                  <a:pt x="100472" y="1566970"/>
                </a:lnTo>
                <a:lnTo>
                  <a:pt x="97738" y="1566970"/>
                </a:lnTo>
                <a:lnTo>
                  <a:pt x="97738" y="418555"/>
                </a:lnTo>
                <a:lnTo>
                  <a:pt x="0" y="418555"/>
                </a:lnTo>
                <a:close/>
              </a:path>
            </a:pathLst>
          </a:custGeom>
          <a:solidFill>
            <a:schemeClr val="accent1"/>
          </a:solidFill>
          <a:ln w="28575" cap="flat" cmpd="sng" algn="ctr">
            <a:noFill/>
            <a:prstDash val="solid"/>
          </a:ln>
          <a:effectLst>
            <a:outerShdw blurRad="317500" dist="165100" dir="2700000" algn="tl" rotWithShape="0">
              <a:prstClr val="black">
                <a:alpha val="40000"/>
              </a:prstClr>
            </a:outerShdw>
          </a:effectLst>
        </p:spPr>
        <p:txBody>
          <a:bodyPr wrap="square" anchor="ctr">
            <a:noAutofit/>
          </a:bodyPr>
          <a:lstStyle/>
          <a:p>
            <a:pPr algn="ctr">
              <a:defRPr/>
            </a:pPr>
            <a:endParaRPr lang="zh-CN" altLang="en-US" kern="0">
              <a:solidFill>
                <a:prstClr val="white"/>
              </a:solidFill>
            </a:endParaRPr>
          </a:p>
        </p:txBody>
      </p:sp>
      <p:sp>
        <p:nvSpPr>
          <p:cNvPr id="5" name="MH_Other_5"/>
          <p:cNvSpPr/>
          <p:nvPr>
            <p:custDataLst>
              <p:tags r:id="rId2"/>
            </p:custDataLst>
          </p:nvPr>
        </p:nvSpPr>
        <p:spPr>
          <a:xfrm rot="2935387">
            <a:off x="10297293" y="1753349"/>
            <a:ext cx="1211331" cy="4117628"/>
          </a:xfrm>
          <a:custGeom>
            <a:avLst/>
            <a:gdLst>
              <a:gd name="connsiteX0" fmla="*/ 242455 w 1502447"/>
              <a:gd name="connsiteY0" fmla="*/ 0 h 5111146"/>
              <a:gd name="connsiteX1" fmla="*/ 484909 w 1502447"/>
              <a:gd name="connsiteY1" fmla="*/ 519546 h 5111146"/>
              <a:gd name="connsiteX2" fmla="*/ 363682 w 1502447"/>
              <a:gd name="connsiteY2" fmla="*/ 519546 h 5111146"/>
              <a:gd name="connsiteX3" fmla="*/ 363682 w 1502447"/>
              <a:gd name="connsiteY3" fmla="*/ 1837719 h 5111146"/>
              <a:gd name="connsiteX4" fmla="*/ 1373845 w 1502447"/>
              <a:gd name="connsiteY4" fmla="*/ 1837719 h 5111146"/>
              <a:gd name="connsiteX5" fmla="*/ 1373845 w 1502447"/>
              <a:gd name="connsiteY5" fmla="*/ 1838928 h 5111146"/>
              <a:gd name="connsiteX6" fmla="*/ 1378610 w 1502447"/>
              <a:gd name="connsiteY6" fmla="*/ 1837781 h 5111146"/>
              <a:gd name="connsiteX7" fmla="*/ 1443150 w 1502447"/>
              <a:gd name="connsiteY7" fmla="*/ 1857630 h 5111146"/>
              <a:gd name="connsiteX8" fmla="*/ 1502182 w 1502447"/>
              <a:gd name="connsiteY8" fmla="*/ 1973732 h 5111146"/>
              <a:gd name="connsiteX9" fmla="*/ 1500846 w 1502447"/>
              <a:gd name="connsiteY9" fmla="*/ 1973646 h 5111146"/>
              <a:gd name="connsiteX10" fmla="*/ 1500846 w 1502447"/>
              <a:gd name="connsiteY10" fmla="*/ 4528702 h 5111146"/>
              <a:gd name="connsiteX11" fmla="*/ 1502447 w 1502447"/>
              <a:gd name="connsiteY11" fmla="*/ 4528702 h 5111146"/>
              <a:gd name="connsiteX12" fmla="*/ 1502447 w 1502447"/>
              <a:gd name="connsiteY12" fmla="*/ 5111146 h 5111146"/>
              <a:gd name="connsiteX13" fmla="*/ 1246847 w 1502447"/>
              <a:gd name="connsiteY13" fmla="*/ 5111146 h 5111146"/>
              <a:gd name="connsiteX14" fmla="*/ 1246847 w 1502447"/>
              <a:gd name="connsiteY14" fmla="*/ 4809520 h 5111146"/>
              <a:gd name="connsiteX15" fmla="*/ 1246846 w 1502447"/>
              <a:gd name="connsiteY15" fmla="*/ 4809520 h 5111146"/>
              <a:gd name="connsiteX16" fmla="*/ 1246846 w 1502447"/>
              <a:gd name="connsiteY16" fmla="*/ 2093320 h 5111146"/>
              <a:gd name="connsiteX17" fmla="*/ 243256 w 1502447"/>
              <a:gd name="connsiteY17" fmla="*/ 2093320 h 5111146"/>
              <a:gd name="connsiteX18" fmla="*/ 243256 w 1502447"/>
              <a:gd name="connsiteY18" fmla="*/ 2091375 h 5111146"/>
              <a:gd name="connsiteX19" fmla="*/ 231327 w 1502447"/>
              <a:gd name="connsiteY19" fmla="*/ 2091983 h 5111146"/>
              <a:gd name="connsiteX20" fmla="*/ 122858 w 1502447"/>
              <a:gd name="connsiteY20" fmla="*/ 1950478 h 5111146"/>
              <a:gd name="connsiteX21" fmla="*/ 124618 w 1502447"/>
              <a:gd name="connsiteY21" fmla="*/ 1945055 h 5111146"/>
              <a:gd name="connsiteX22" fmla="*/ 121227 w 1502447"/>
              <a:gd name="connsiteY22" fmla="*/ 1945055 h 5111146"/>
              <a:gd name="connsiteX23" fmla="*/ 121227 w 1502447"/>
              <a:gd name="connsiteY23" fmla="*/ 519546 h 5111146"/>
              <a:gd name="connsiteX24" fmla="*/ 0 w 1502447"/>
              <a:gd name="connsiteY24" fmla="*/ 519546 h 511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02447" h="5111146">
                <a:moveTo>
                  <a:pt x="242455" y="0"/>
                </a:moveTo>
                <a:lnTo>
                  <a:pt x="484909" y="519546"/>
                </a:lnTo>
                <a:lnTo>
                  <a:pt x="363682" y="519546"/>
                </a:lnTo>
                <a:lnTo>
                  <a:pt x="363682" y="1837719"/>
                </a:lnTo>
                <a:lnTo>
                  <a:pt x="1373845" y="1837719"/>
                </a:lnTo>
                <a:lnTo>
                  <a:pt x="1373845" y="1838928"/>
                </a:lnTo>
                <a:lnTo>
                  <a:pt x="1378610" y="1837781"/>
                </a:lnTo>
                <a:cubicBezTo>
                  <a:pt x="1401122" y="1838479"/>
                  <a:pt x="1423449" y="1845121"/>
                  <a:pt x="1443150" y="1857630"/>
                </a:cubicBezTo>
                <a:cubicBezTo>
                  <a:pt x="1482552" y="1882648"/>
                  <a:pt x="1505182" y="1927156"/>
                  <a:pt x="1502182" y="1973732"/>
                </a:cubicBezTo>
                <a:lnTo>
                  <a:pt x="1500846" y="1973646"/>
                </a:lnTo>
                <a:lnTo>
                  <a:pt x="1500846" y="4528702"/>
                </a:lnTo>
                <a:lnTo>
                  <a:pt x="1502447" y="4528702"/>
                </a:lnTo>
                <a:lnTo>
                  <a:pt x="1502447" y="5111146"/>
                </a:lnTo>
                <a:lnTo>
                  <a:pt x="1246847" y="5111146"/>
                </a:lnTo>
                <a:lnTo>
                  <a:pt x="1246847" y="4809520"/>
                </a:lnTo>
                <a:lnTo>
                  <a:pt x="1246846" y="4809520"/>
                </a:lnTo>
                <a:lnTo>
                  <a:pt x="1246846" y="2093320"/>
                </a:lnTo>
                <a:lnTo>
                  <a:pt x="243256" y="2093320"/>
                </a:lnTo>
                <a:lnTo>
                  <a:pt x="243256" y="2091375"/>
                </a:lnTo>
                <a:lnTo>
                  <a:pt x="231327" y="2091983"/>
                </a:lnTo>
                <a:cubicBezTo>
                  <a:pt x="162805" y="2081990"/>
                  <a:pt x="114707" y="2019243"/>
                  <a:pt x="122858" y="1950478"/>
                </a:cubicBezTo>
                <a:lnTo>
                  <a:pt x="124618" y="1945055"/>
                </a:lnTo>
                <a:lnTo>
                  <a:pt x="121227" y="1945055"/>
                </a:lnTo>
                <a:lnTo>
                  <a:pt x="121227" y="519546"/>
                </a:lnTo>
                <a:lnTo>
                  <a:pt x="0" y="519546"/>
                </a:lnTo>
                <a:close/>
              </a:path>
            </a:pathLst>
          </a:custGeom>
          <a:solidFill>
            <a:schemeClr val="accent1"/>
          </a:solidFill>
          <a:ln w="28575" cap="flat" cmpd="sng" algn="ctr">
            <a:noFill/>
            <a:prstDash val="solid"/>
          </a:ln>
          <a:effectLst>
            <a:outerShdw blurRad="317500" dist="165100" dir="2700000" algn="tl" rotWithShape="0">
              <a:prstClr val="black">
                <a:alpha val="40000"/>
              </a:prstClr>
            </a:outerShdw>
          </a:effectLst>
        </p:spPr>
        <p:txBody>
          <a:bodyPr anchor="ctr"/>
          <a:lstStyle/>
          <a:p>
            <a:pPr algn="ctr">
              <a:defRPr/>
            </a:pPr>
            <a:endParaRPr lang="zh-CN" altLang="en-US" kern="0">
              <a:solidFill>
                <a:prstClr val="white"/>
              </a:solidFill>
            </a:endParaRPr>
          </a:p>
        </p:txBody>
      </p:sp>
      <p:pic>
        <p:nvPicPr>
          <p:cNvPr id="14" name="Picture 5" descr="E:\PRD\logoWhite.png"/>
          <p:cNvPicPr>
            <a:picLocks noChangeAspect="1" noChangeArrowheads="1"/>
          </p:cNvPicPr>
          <p:nvPr/>
        </p:nvPicPr>
        <p:blipFill>
          <a:blip r:embed="rId4" cstate="print"/>
          <a:srcRect/>
          <a:stretch>
            <a:fillRect/>
          </a:stretch>
        </p:blipFill>
        <p:spPr bwMode="auto">
          <a:xfrm>
            <a:off x="11577513" y="6241409"/>
            <a:ext cx="614487" cy="616591"/>
          </a:xfrm>
          <a:prstGeom prst="rect">
            <a:avLst/>
          </a:prstGeom>
          <a:noFill/>
        </p:spPr>
      </p:pic>
      <p:sp>
        <p:nvSpPr>
          <p:cNvPr id="7" name="标题 3"/>
          <p:cNvSpPr>
            <a:spLocks noGrp="1"/>
          </p:cNvSpPr>
          <p:nvPr>
            <p:ph type="title"/>
          </p:nvPr>
        </p:nvSpPr>
        <p:spPr>
          <a:xfrm>
            <a:off x="649550" y="192772"/>
            <a:ext cx="6657261" cy="1007204"/>
          </a:xfrm>
        </p:spPr>
        <p:txBody>
          <a:bodyPr/>
          <a:lstStyle/>
          <a:p>
            <a:pPr>
              <a:defRPr/>
            </a:pPr>
            <a:r>
              <a:rPr lang="zh-CN" altLang="en-US" dirty="0" smtClean="0"/>
              <a:t>原型设计中的不同角色</a:t>
            </a:r>
            <a:endParaRPr lang="zh-CN" altLang="en-US" dirty="0"/>
          </a:p>
        </p:txBody>
      </p:sp>
      <p:pic>
        <p:nvPicPr>
          <p:cNvPr id="6146" name="Picture 2"/>
          <p:cNvPicPr>
            <a:picLocks noChangeAspect="1" noChangeArrowheads="1"/>
          </p:cNvPicPr>
          <p:nvPr/>
        </p:nvPicPr>
        <p:blipFill>
          <a:blip r:embed="rId5"/>
          <a:srcRect/>
          <a:stretch>
            <a:fillRect/>
          </a:stretch>
        </p:blipFill>
        <p:spPr bwMode="auto">
          <a:xfrm>
            <a:off x="1577655" y="1092710"/>
            <a:ext cx="8143336" cy="5601705"/>
          </a:xfrm>
          <a:prstGeom prst="rect">
            <a:avLst/>
          </a:prstGeom>
          <a:noFill/>
          <a:ln w="9525">
            <a:noFill/>
            <a:miter lim="800000"/>
            <a:headEnd/>
            <a:tailEnd/>
          </a:ln>
          <a:effectLst/>
        </p:spPr>
      </p:pic>
    </p:spTree>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descr="E:\PRD\logoWhite.png"/>
          <p:cNvPicPr>
            <a:picLocks noChangeAspect="1" noChangeArrowheads="1"/>
          </p:cNvPicPr>
          <p:nvPr/>
        </p:nvPicPr>
        <p:blipFill>
          <a:blip r:embed="rId2" cstate="print"/>
          <a:srcRect/>
          <a:stretch>
            <a:fillRect/>
          </a:stretch>
        </p:blipFill>
        <p:spPr bwMode="auto">
          <a:xfrm>
            <a:off x="11577513" y="6241409"/>
            <a:ext cx="614487" cy="616591"/>
          </a:xfrm>
          <a:prstGeom prst="rect">
            <a:avLst/>
          </a:prstGeom>
          <a:noFill/>
        </p:spPr>
      </p:pic>
      <p:sp>
        <p:nvSpPr>
          <p:cNvPr id="22" name="标题 3"/>
          <p:cNvSpPr>
            <a:spLocks noGrp="1"/>
          </p:cNvSpPr>
          <p:nvPr>
            <p:ph type="title"/>
          </p:nvPr>
        </p:nvSpPr>
        <p:spPr>
          <a:xfrm>
            <a:off x="649550" y="192772"/>
            <a:ext cx="6657261" cy="1007204"/>
          </a:xfrm>
        </p:spPr>
        <p:txBody>
          <a:bodyPr/>
          <a:lstStyle/>
          <a:p>
            <a:pPr>
              <a:defRPr/>
            </a:pPr>
            <a:r>
              <a:rPr lang="zh-CN" altLang="en-US" dirty="0" smtClean="0"/>
              <a:t>原型使用</a:t>
            </a:r>
            <a:endParaRPr lang="zh-CN" altLang="en-US" dirty="0"/>
          </a:p>
        </p:txBody>
      </p:sp>
      <p:grpSp>
        <p:nvGrpSpPr>
          <p:cNvPr id="55" name="组合 54"/>
          <p:cNvGrpSpPr/>
          <p:nvPr/>
        </p:nvGrpSpPr>
        <p:grpSpPr>
          <a:xfrm>
            <a:off x="1669409" y="1937857"/>
            <a:ext cx="8239387" cy="3200397"/>
            <a:chOff x="1669409" y="1937857"/>
            <a:chExt cx="8239387" cy="3200397"/>
          </a:xfrm>
        </p:grpSpPr>
        <p:sp>
          <p:nvSpPr>
            <p:cNvPr id="10" name="流程图: 过程 9"/>
            <p:cNvSpPr/>
            <p:nvPr/>
          </p:nvSpPr>
          <p:spPr>
            <a:xfrm>
              <a:off x="1669409" y="2978091"/>
              <a:ext cx="1224793" cy="72984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chemeClr val="tx1"/>
                  </a:solidFill>
                </a:rPr>
                <a:t>用例</a:t>
              </a:r>
              <a:endParaRPr lang="zh-CN" altLang="en-US" sz="1600" b="1" dirty="0">
                <a:solidFill>
                  <a:schemeClr val="tx1"/>
                </a:solidFill>
              </a:endParaRPr>
            </a:p>
          </p:txBody>
        </p:sp>
        <p:sp>
          <p:nvSpPr>
            <p:cNvPr id="11" name="流程图: 过程 10"/>
            <p:cNvSpPr/>
            <p:nvPr/>
          </p:nvSpPr>
          <p:spPr>
            <a:xfrm>
              <a:off x="3952613" y="2979489"/>
              <a:ext cx="1224793" cy="72984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chemeClr val="tx1"/>
                  </a:solidFill>
                </a:rPr>
                <a:t>对话图</a:t>
              </a:r>
              <a:endParaRPr lang="zh-CN" altLang="en-US" sz="1600" b="1" dirty="0">
                <a:solidFill>
                  <a:schemeClr val="tx1"/>
                </a:solidFill>
              </a:endParaRPr>
            </a:p>
          </p:txBody>
        </p:sp>
        <p:sp>
          <p:nvSpPr>
            <p:cNvPr id="12" name="流程图: 过程 11"/>
            <p:cNvSpPr/>
            <p:nvPr/>
          </p:nvSpPr>
          <p:spPr>
            <a:xfrm>
              <a:off x="6267974" y="2979489"/>
              <a:ext cx="1224793" cy="72984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chemeClr val="tx1"/>
                  </a:solidFill>
                </a:rPr>
                <a:t>抛弃型原型或者线框图</a:t>
              </a:r>
              <a:endParaRPr lang="zh-CN" altLang="en-US" sz="1600" b="1" dirty="0">
                <a:solidFill>
                  <a:schemeClr val="tx1"/>
                </a:solidFill>
              </a:endParaRPr>
            </a:p>
          </p:txBody>
        </p:sp>
        <p:sp>
          <p:nvSpPr>
            <p:cNvPr id="13" name="流程图: 过程 12"/>
            <p:cNvSpPr/>
            <p:nvPr/>
          </p:nvSpPr>
          <p:spPr>
            <a:xfrm>
              <a:off x="8684003" y="2979489"/>
              <a:ext cx="1224793" cy="72984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rPr>
                <a:t>详细的</a:t>
              </a:r>
              <a:r>
                <a:rPr lang="en-US" altLang="zh-CN" sz="1600" dirty="0" smtClean="0">
                  <a:solidFill>
                    <a:schemeClr val="tx1"/>
                  </a:solidFill>
                </a:rPr>
                <a:t>UI</a:t>
              </a:r>
              <a:r>
                <a:rPr lang="zh-CN" altLang="en-US" sz="1600" dirty="0" smtClean="0">
                  <a:solidFill>
                    <a:schemeClr val="tx1"/>
                  </a:solidFill>
                </a:rPr>
                <a:t>设计</a:t>
              </a:r>
              <a:endParaRPr lang="zh-CN" altLang="en-US" sz="1600" dirty="0">
                <a:solidFill>
                  <a:schemeClr val="tx1"/>
                </a:solidFill>
              </a:endParaRPr>
            </a:p>
          </p:txBody>
        </p:sp>
        <p:cxnSp>
          <p:nvCxnSpPr>
            <p:cNvPr id="15" name="直接箭头连接符 14"/>
            <p:cNvCxnSpPr>
              <a:stCxn id="10" idx="3"/>
              <a:endCxn id="11" idx="1"/>
            </p:cNvCxnSpPr>
            <p:nvPr/>
          </p:nvCxnSpPr>
          <p:spPr>
            <a:xfrm>
              <a:off x="2894202" y="3343012"/>
              <a:ext cx="1058411" cy="139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11" idx="3"/>
              <a:endCxn id="12" idx="1"/>
            </p:cNvCxnSpPr>
            <p:nvPr/>
          </p:nvCxnSpPr>
          <p:spPr>
            <a:xfrm>
              <a:off x="5177406" y="3344410"/>
              <a:ext cx="109056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2" idx="3"/>
              <a:endCxn id="13" idx="1"/>
            </p:cNvCxnSpPr>
            <p:nvPr/>
          </p:nvCxnSpPr>
          <p:spPr>
            <a:xfrm>
              <a:off x="7492767" y="3344410"/>
              <a:ext cx="119123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肘形连接符 25"/>
            <p:cNvCxnSpPr>
              <a:stCxn id="11" idx="2"/>
              <a:endCxn id="10" idx="2"/>
            </p:cNvCxnSpPr>
            <p:nvPr/>
          </p:nvCxnSpPr>
          <p:spPr>
            <a:xfrm rot="5400000" flipH="1">
              <a:off x="3422709" y="2567030"/>
              <a:ext cx="1398" cy="2283204"/>
            </a:xfrm>
            <a:prstGeom prst="bentConnector3">
              <a:avLst>
                <a:gd name="adj1" fmla="val -4995588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肘形连接符 27"/>
            <p:cNvCxnSpPr>
              <a:stCxn id="12" idx="2"/>
              <a:endCxn id="10" idx="2"/>
            </p:cNvCxnSpPr>
            <p:nvPr/>
          </p:nvCxnSpPr>
          <p:spPr>
            <a:xfrm rot="5400000" flipH="1">
              <a:off x="4580390" y="1409350"/>
              <a:ext cx="1398" cy="4598565"/>
            </a:xfrm>
            <a:prstGeom prst="bentConnector3">
              <a:avLst>
                <a:gd name="adj1" fmla="val -10156212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肘形连接符 40"/>
            <p:cNvCxnSpPr>
              <a:stCxn id="12" idx="0"/>
              <a:endCxn id="11" idx="0"/>
            </p:cNvCxnSpPr>
            <p:nvPr/>
          </p:nvCxnSpPr>
          <p:spPr>
            <a:xfrm rot="16200000" flipV="1">
              <a:off x="5722691" y="1821808"/>
              <a:ext cx="1588" cy="2315361"/>
            </a:xfrm>
            <a:prstGeom prst="bentConnector3">
              <a:avLst>
                <a:gd name="adj1" fmla="val 42922306"/>
              </a:avLst>
            </a:prstGeom>
            <a:ln>
              <a:tailEnd type="arrow"/>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5427678" y="1937857"/>
              <a:ext cx="570451" cy="3565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nSpc>
                  <a:spcPct val="150000"/>
                </a:lnSpc>
              </a:pPr>
              <a:r>
                <a:rPr lang="zh-CN" altLang="en-US" sz="1400" dirty="0" smtClean="0">
                  <a:solidFill>
                    <a:schemeClr val="tx1"/>
                  </a:solidFill>
                  <a:ea typeface="幼圆" panose="02010509060101010101" pitchFamily="49" charset="-122"/>
                </a:rPr>
                <a:t>反馈</a:t>
              </a:r>
              <a:endParaRPr lang="en-US" altLang="zh-CN" sz="1400" dirty="0" smtClean="0">
                <a:solidFill>
                  <a:schemeClr val="tx1"/>
                </a:solidFill>
                <a:ea typeface="幼圆" panose="02010509060101010101" pitchFamily="49" charset="-122"/>
              </a:endParaRPr>
            </a:p>
          </p:txBody>
        </p:sp>
        <p:sp>
          <p:nvSpPr>
            <p:cNvPr id="53" name="矩形 52"/>
            <p:cNvSpPr/>
            <p:nvPr/>
          </p:nvSpPr>
          <p:spPr>
            <a:xfrm>
              <a:off x="3154261" y="4060272"/>
              <a:ext cx="570451" cy="3565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nSpc>
                  <a:spcPct val="150000"/>
                </a:lnSpc>
              </a:pPr>
              <a:r>
                <a:rPr lang="zh-CN" altLang="en-US" sz="1400" dirty="0" smtClean="0">
                  <a:solidFill>
                    <a:schemeClr val="tx1"/>
                  </a:solidFill>
                  <a:ea typeface="幼圆" panose="02010509060101010101" pitchFamily="49" charset="-122"/>
                </a:rPr>
                <a:t>反馈</a:t>
              </a:r>
              <a:endParaRPr lang="en-US" altLang="zh-CN" sz="1400" dirty="0" smtClean="0">
                <a:solidFill>
                  <a:schemeClr val="tx1"/>
                </a:solidFill>
                <a:ea typeface="幼圆" panose="02010509060101010101" pitchFamily="49" charset="-122"/>
              </a:endParaRPr>
            </a:p>
          </p:txBody>
        </p:sp>
        <p:sp>
          <p:nvSpPr>
            <p:cNvPr id="54" name="矩形 53"/>
            <p:cNvSpPr/>
            <p:nvPr/>
          </p:nvSpPr>
          <p:spPr>
            <a:xfrm>
              <a:off x="4135773" y="4781725"/>
              <a:ext cx="570451" cy="3565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nSpc>
                  <a:spcPct val="150000"/>
                </a:lnSpc>
              </a:pPr>
              <a:r>
                <a:rPr lang="zh-CN" altLang="en-US" sz="1400" dirty="0" smtClean="0">
                  <a:solidFill>
                    <a:schemeClr val="tx1"/>
                  </a:solidFill>
                  <a:ea typeface="幼圆" panose="02010509060101010101" pitchFamily="49" charset="-122"/>
                </a:rPr>
                <a:t>反馈</a:t>
              </a:r>
              <a:endParaRPr lang="en-US" altLang="zh-CN" sz="1400" dirty="0" smtClean="0">
                <a:solidFill>
                  <a:schemeClr val="tx1"/>
                </a:solidFill>
                <a:ea typeface="幼圆" panose="02010509060101010101" pitchFamily="49" charset="-122"/>
              </a:endParaRPr>
            </a:p>
          </p:txBody>
        </p:sp>
      </p:gr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3"/>
          <p:cNvSpPr>
            <a:spLocks noGrp="1"/>
          </p:cNvSpPr>
          <p:nvPr>
            <p:ph type="title"/>
          </p:nvPr>
        </p:nvSpPr>
        <p:spPr/>
        <p:txBody>
          <a:bodyPr/>
          <a:lstStyle/>
          <a:p>
            <a:pPr>
              <a:defRPr/>
            </a:pPr>
            <a:r>
              <a:rPr lang="zh-CN" altLang="en-US" dirty="0" smtClean="0"/>
              <a:t>原型评估</a:t>
            </a:r>
            <a:endParaRPr lang="zh-CN" altLang="en-US" dirty="0"/>
          </a:p>
        </p:txBody>
      </p:sp>
      <p:grpSp>
        <p:nvGrpSpPr>
          <p:cNvPr id="46" name="组合 45"/>
          <p:cNvGrpSpPr/>
          <p:nvPr/>
        </p:nvGrpSpPr>
        <p:grpSpPr>
          <a:xfrm>
            <a:off x="2512588" y="1689784"/>
            <a:ext cx="1789690" cy="342213"/>
            <a:chOff x="2546144" y="1471670"/>
            <a:chExt cx="1789690" cy="342213"/>
          </a:xfrm>
        </p:grpSpPr>
        <p:sp>
          <p:nvSpPr>
            <p:cNvPr id="23" name="自由: 形状 17"/>
            <p:cNvSpPr>
              <a:spLocks noChangeArrowheads="1"/>
            </p:cNvSpPr>
            <p:nvPr/>
          </p:nvSpPr>
          <p:spPr bwMode="auto">
            <a:xfrm rot="21599018">
              <a:off x="2546144" y="1471902"/>
              <a:ext cx="1706715" cy="341981"/>
            </a:xfrm>
            <a:custGeom>
              <a:avLst/>
              <a:gdLst>
                <a:gd name="connsiteX0" fmla="*/ 1569820 w 1706715"/>
                <a:gd name="connsiteY0" fmla="*/ 0 h 341981"/>
                <a:gd name="connsiteX1" fmla="*/ 1706715 w 1706715"/>
                <a:gd name="connsiteY1" fmla="*/ 170991 h 341981"/>
                <a:gd name="connsiteX2" fmla="*/ 1569820 w 1706715"/>
                <a:gd name="connsiteY2" fmla="*/ 341981 h 341981"/>
                <a:gd name="connsiteX3" fmla="*/ 0 w 1706715"/>
                <a:gd name="connsiteY3" fmla="*/ 341981 h 341981"/>
                <a:gd name="connsiteX4" fmla="*/ 0 w 1706715"/>
                <a:gd name="connsiteY4" fmla="*/ 341634 h 341981"/>
                <a:gd name="connsiteX5" fmla="*/ 357395 w 1706715"/>
                <a:gd name="connsiteY5" fmla="*/ 341635 h 341981"/>
                <a:gd name="connsiteX6" fmla="*/ 494290 w 1706715"/>
                <a:gd name="connsiteY6" fmla="*/ 170645 h 341981"/>
                <a:gd name="connsiteX7" fmla="*/ 357673 w 1706715"/>
                <a:gd name="connsiteY7" fmla="*/ 0 h 341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6715" h="341981">
                  <a:moveTo>
                    <a:pt x="1569820" y="0"/>
                  </a:moveTo>
                  <a:lnTo>
                    <a:pt x="1706715" y="170991"/>
                  </a:lnTo>
                  <a:lnTo>
                    <a:pt x="1569820" y="341981"/>
                  </a:lnTo>
                  <a:lnTo>
                    <a:pt x="0" y="341981"/>
                  </a:lnTo>
                  <a:lnTo>
                    <a:pt x="0" y="341634"/>
                  </a:lnTo>
                  <a:lnTo>
                    <a:pt x="357395" y="341635"/>
                  </a:lnTo>
                  <a:lnTo>
                    <a:pt x="494290" y="170645"/>
                  </a:lnTo>
                  <a:lnTo>
                    <a:pt x="357673" y="0"/>
                  </a:lnTo>
                  <a:close/>
                </a:path>
              </a:pathLst>
            </a:custGeom>
            <a:solidFill>
              <a:schemeClr val="accent1">
                <a:lumMod val="40000"/>
                <a:lumOff val="60000"/>
                <a:alpha val="50000"/>
              </a:schemeClr>
            </a:solidFill>
            <a:ln w="9525">
              <a:noFill/>
              <a:miter lim="800000"/>
            </a:ln>
            <a:effectLst/>
          </p:spPr>
          <p:txBody>
            <a:bodyPr wrap="square" lIns="648000" tIns="0" bIns="0" anchor="ctr">
              <a:noAutofit/>
            </a:bodyPr>
            <a:lstStyle/>
            <a:p>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5" name="AutoShape 8"/>
            <p:cNvSpPr>
              <a:spLocks noChangeArrowheads="1"/>
            </p:cNvSpPr>
            <p:nvPr/>
          </p:nvSpPr>
          <p:spPr bwMode="auto">
            <a:xfrm rot="21599018">
              <a:off x="4091646" y="1471670"/>
              <a:ext cx="244188" cy="341388"/>
            </a:xfrm>
            <a:prstGeom prst="chevron">
              <a:avLst>
                <a:gd name="adj" fmla="val 55472"/>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tIns="0" bIns="0" anchor="ctr"/>
            <a:lstStyle/>
            <a:p>
              <a:pPr algn="ctr">
                <a:lnSpc>
                  <a:spcPct val="120000"/>
                </a:lnSpc>
              </a:pPr>
              <a:endParaRPr lang="zh-CN" altLang="en-US" sz="1500" dirty="0">
                <a:solidFill>
                  <a:schemeClr val="bg1"/>
                </a:solidFill>
                <a:latin typeface="微软雅黑" panose="020B0503020204020204" pitchFamily="34" charset="-122"/>
                <a:ea typeface="微软雅黑" panose="020B0503020204020204" pitchFamily="34" charset="-122"/>
              </a:endParaRPr>
            </a:p>
          </p:txBody>
        </p:sp>
      </p:grpSp>
      <p:grpSp>
        <p:nvGrpSpPr>
          <p:cNvPr id="50" name="组合 49"/>
          <p:cNvGrpSpPr/>
          <p:nvPr/>
        </p:nvGrpSpPr>
        <p:grpSpPr>
          <a:xfrm>
            <a:off x="1117787" y="3142874"/>
            <a:ext cx="1533879" cy="766939"/>
            <a:chOff x="1109398" y="3017039"/>
            <a:chExt cx="1533879" cy="766939"/>
          </a:xfrm>
        </p:grpSpPr>
        <p:sp>
          <p:nvSpPr>
            <p:cNvPr id="31" name="MH_Other_4"/>
            <p:cNvSpPr/>
            <p:nvPr>
              <p:custDataLst>
                <p:tags r:id="rId3"/>
              </p:custDataLst>
            </p:nvPr>
          </p:nvSpPr>
          <p:spPr bwMode="auto">
            <a:xfrm>
              <a:off x="1109398" y="3017039"/>
              <a:ext cx="1533879" cy="766939"/>
            </a:xfrm>
            <a:custGeom>
              <a:avLst/>
              <a:gdLst>
                <a:gd name="T0" fmla="*/ 0 w 503"/>
                <a:gd name="T1" fmla="*/ 0 h 252"/>
                <a:gd name="T2" fmla="*/ 2147483646 w 503"/>
                <a:gd name="T3" fmla="*/ 2147483646 h 252"/>
                <a:gd name="T4" fmla="*/ 2147483646 w 503"/>
                <a:gd name="T5" fmla="*/ 0 h 252"/>
                <a:gd name="T6" fmla="*/ 0 w 503"/>
                <a:gd name="T7" fmla="*/ 0 h 2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3" h="252">
                  <a:moveTo>
                    <a:pt x="0" y="0"/>
                  </a:moveTo>
                  <a:cubicBezTo>
                    <a:pt x="0" y="139"/>
                    <a:pt x="112" y="252"/>
                    <a:pt x="251" y="252"/>
                  </a:cubicBezTo>
                  <a:cubicBezTo>
                    <a:pt x="390" y="252"/>
                    <a:pt x="503" y="139"/>
                    <a:pt x="503" y="0"/>
                  </a:cubicBezTo>
                  <a:lnTo>
                    <a:pt x="0" y="0"/>
                  </a:lnTo>
                  <a:close/>
                </a:path>
              </a:pathLst>
            </a:custGeom>
            <a:solidFill>
              <a:schemeClr val="accent1"/>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xmlns="" w="9525">
                  <a:solidFill>
                    <a:srgbClr val="000000"/>
                  </a:solidFill>
                  <a:round/>
                </a14:hiddenLine>
              </a:ext>
            </a:extLst>
          </p:spPr>
          <p:txBody>
            <a:bodyPr bIns="36000"/>
            <a:lstStyle/>
            <a:p>
              <a:endParaRPr lang="zh-CN" altLang="en-US" sz="3200">
                <a:latin typeface="+mj-ea"/>
                <a:ea typeface="+mj-ea"/>
              </a:endParaRPr>
            </a:p>
          </p:txBody>
        </p:sp>
        <p:sp>
          <p:nvSpPr>
            <p:cNvPr id="33" name="KSO_Shape"/>
            <p:cNvSpPr/>
            <p:nvPr/>
          </p:nvSpPr>
          <p:spPr bwMode="auto">
            <a:xfrm>
              <a:off x="1653392" y="3198268"/>
              <a:ext cx="445891" cy="379751"/>
            </a:xfrm>
            <a:custGeom>
              <a:avLst/>
              <a:gdLst/>
              <a:ahLst/>
              <a:cxnLst/>
              <a:rect l="0" t="0" r="r" b="b"/>
              <a:pathLst>
                <a:path w="4999037" h="4260141">
                  <a:moveTo>
                    <a:pt x="1900345" y="3557911"/>
                  </a:moveTo>
                  <a:lnTo>
                    <a:pt x="3097730" y="3557911"/>
                  </a:lnTo>
                  <a:lnTo>
                    <a:pt x="3102535" y="3590573"/>
                  </a:lnTo>
                  <a:lnTo>
                    <a:pt x="3107340" y="3623235"/>
                  </a:lnTo>
                  <a:lnTo>
                    <a:pt x="3113106" y="3656858"/>
                  </a:lnTo>
                  <a:lnTo>
                    <a:pt x="3119833" y="3691441"/>
                  </a:lnTo>
                  <a:lnTo>
                    <a:pt x="3126560" y="3717378"/>
                  </a:lnTo>
                  <a:lnTo>
                    <a:pt x="3134248" y="3744276"/>
                  </a:lnTo>
                  <a:lnTo>
                    <a:pt x="3140975" y="3769253"/>
                  </a:lnTo>
                  <a:lnTo>
                    <a:pt x="3148663" y="3795190"/>
                  </a:lnTo>
                  <a:lnTo>
                    <a:pt x="3158272" y="3821127"/>
                  </a:lnTo>
                  <a:lnTo>
                    <a:pt x="3166921" y="3846104"/>
                  </a:lnTo>
                  <a:lnTo>
                    <a:pt x="3177492" y="3871081"/>
                  </a:lnTo>
                  <a:lnTo>
                    <a:pt x="3189024" y="3895097"/>
                  </a:lnTo>
                  <a:lnTo>
                    <a:pt x="3200556" y="3919113"/>
                  </a:lnTo>
                  <a:lnTo>
                    <a:pt x="3213048" y="3941208"/>
                  </a:lnTo>
                  <a:lnTo>
                    <a:pt x="3226502" y="3964263"/>
                  </a:lnTo>
                  <a:lnTo>
                    <a:pt x="3240917" y="3984437"/>
                  </a:lnTo>
                  <a:lnTo>
                    <a:pt x="3256293" y="4004610"/>
                  </a:lnTo>
                  <a:lnTo>
                    <a:pt x="3271668" y="4024784"/>
                  </a:lnTo>
                  <a:lnTo>
                    <a:pt x="3288966" y="4042075"/>
                  </a:lnTo>
                  <a:lnTo>
                    <a:pt x="3306264" y="4058406"/>
                  </a:lnTo>
                  <a:lnTo>
                    <a:pt x="3318757" y="4069934"/>
                  </a:lnTo>
                  <a:lnTo>
                    <a:pt x="3331249" y="4079540"/>
                  </a:lnTo>
                  <a:lnTo>
                    <a:pt x="3344703" y="4089147"/>
                  </a:lnTo>
                  <a:lnTo>
                    <a:pt x="3358157" y="4097793"/>
                  </a:lnTo>
                  <a:lnTo>
                    <a:pt x="3372572" y="4106438"/>
                  </a:lnTo>
                  <a:lnTo>
                    <a:pt x="3386026" y="4114123"/>
                  </a:lnTo>
                  <a:lnTo>
                    <a:pt x="3402362" y="4121809"/>
                  </a:lnTo>
                  <a:lnTo>
                    <a:pt x="3417738" y="4127573"/>
                  </a:lnTo>
                  <a:lnTo>
                    <a:pt x="3433114" y="4133336"/>
                  </a:lnTo>
                  <a:lnTo>
                    <a:pt x="3450411" y="4138140"/>
                  </a:lnTo>
                  <a:lnTo>
                    <a:pt x="3467709" y="4142943"/>
                  </a:lnTo>
                  <a:lnTo>
                    <a:pt x="3485007" y="4145825"/>
                  </a:lnTo>
                  <a:lnTo>
                    <a:pt x="3504227" y="4148707"/>
                  </a:lnTo>
                  <a:lnTo>
                    <a:pt x="3523446" y="4151589"/>
                  </a:lnTo>
                  <a:lnTo>
                    <a:pt x="3543627" y="4152549"/>
                  </a:lnTo>
                  <a:lnTo>
                    <a:pt x="3564769" y="4152549"/>
                  </a:lnTo>
                  <a:lnTo>
                    <a:pt x="3564769" y="4260141"/>
                  </a:lnTo>
                  <a:lnTo>
                    <a:pt x="1434268" y="4260141"/>
                  </a:lnTo>
                  <a:lnTo>
                    <a:pt x="1434268" y="4152549"/>
                  </a:lnTo>
                  <a:lnTo>
                    <a:pt x="1455409" y="4152549"/>
                  </a:lnTo>
                  <a:lnTo>
                    <a:pt x="1474629" y="4151589"/>
                  </a:lnTo>
                  <a:lnTo>
                    <a:pt x="1493849" y="4148707"/>
                  </a:lnTo>
                  <a:lnTo>
                    <a:pt x="1513068" y="4145825"/>
                  </a:lnTo>
                  <a:lnTo>
                    <a:pt x="1530366" y="4142943"/>
                  </a:lnTo>
                  <a:lnTo>
                    <a:pt x="1547664" y="4138140"/>
                  </a:lnTo>
                  <a:lnTo>
                    <a:pt x="1564962" y="4133336"/>
                  </a:lnTo>
                  <a:lnTo>
                    <a:pt x="1581298" y="4127573"/>
                  </a:lnTo>
                  <a:lnTo>
                    <a:pt x="1596674" y="4121809"/>
                  </a:lnTo>
                  <a:lnTo>
                    <a:pt x="1612050" y="4114123"/>
                  </a:lnTo>
                  <a:lnTo>
                    <a:pt x="1626465" y="4106438"/>
                  </a:lnTo>
                  <a:lnTo>
                    <a:pt x="1639918" y="4097793"/>
                  </a:lnTo>
                  <a:lnTo>
                    <a:pt x="1653372" y="4089147"/>
                  </a:lnTo>
                  <a:lnTo>
                    <a:pt x="1666826" y="4079540"/>
                  </a:lnTo>
                  <a:lnTo>
                    <a:pt x="1679319" y="4069934"/>
                  </a:lnTo>
                  <a:lnTo>
                    <a:pt x="1691811" y="4058406"/>
                  </a:lnTo>
                  <a:lnTo>
                    <a:pt x="1703343" y="4047839"/>
                  </a:lnTo>
                  <a:lnTo>
                    <a:pt x="1715836" y="4036311"/>
                  </a:lnTo>
                  <a:lnTo>
                    <a:pt x="1726407" y="4024784"/>
                  </a:lnTo>
                  <a:lnTo>
                    <a:pt x="1736978" y="4012295"/>
                  </a:lnTo>
                  <a:lnTo>
                    <a:pt x="1757158" y="3985397"/>
                  </a:lnTo>
                  <a:lnTo>
                    <a:pt x="1776378" y="3956578"/>
                  </a:lnTo>
                  <a:lnTo>
                    <a:pt x="1793676" y="3926798"/>
                  </a:lnTo>
                  <a:lnTo>
                    <a:pt x="1809052" y="3895097"/>
                  </a:lnTo>
                  <a:lnTo>
                    <a:pt x="1824427" y="3863396"/>
                  </a:lnTo>
                  <a:lnTo>
                    <a:pt x="1837881" y="3829773"/>
                  </a:lnTo>
                  <a:lnTo>
                    <a:pt x="1849413" y="3795190"/>
                  </a:lnTo>
                  <a:lnTo>
                    <a:pt x="1859984" y="3761568"/>
                  </a:lnTo>
                  <a:lnTo>
                    <a:pt x="1868632" y="3726984"/>
                  </a:lnTo>
                  <a:lnTo>
                    <a:pt x="1878242" y="3692401"/>
                  </a:lnTo>
                  <a:lnTo>
                    <a:pt x="1884969" y="3657818"/>
                  </a:lnTo>
                  <a:lnTo>
                    <a:pt x="1890735" y="3623235"/>
                  </a:lnTo>
                  <a:lnTo>
                    <a:pt x="1896501" y="3590573"/>
                  </a:lnTo>
                  <a:lnTo>
                    <a:pt x="1900345" y="3557911"/>
                  </a:lnTo>
                  <a:close/>
                  <a:moveTo>
                    <a:pt x="344993" y="345832"/>
                  </a:moveTo>
                  <a:lnTo>
                    <a:pt x="344993" y="3036592"/>
                  </a:lnTo>
                  <a:lnTo>
                    <a:pt x="4655005" y="3036592"/>
                  </a:lnTo>
                  <a:lnTo>
                    <a:pt x="4655005" y="345832"/>
                  </a:lnTo>
                  <a:lnTo>
                    <a:pt x="344993" y="345832"/>
                  </a:lnTo>
                  <a:close/>
                  <a:moveTo>
                    <a:pt x="142226" y="0"/>
                  </a:moveTo>
                  <a:lnTo>
                    <a:pt x="4857773" y="0"/>
                  </a:lnTo>
                  <a:lnTo>
                    <a:pt x="4872187" y="961"/>
                  </a:lnTo>
                  <a:lnTo>
                    <a:pt x="4885641" y="2882"/>
                  </a:lnTo>
                  <a:lnTo>
                    <a:pt x="4899095" y="6725"/>
                  </a:lnTo>
                  <a:lnTo>
                    <a:pt x="4913510" y="10567"/>
                  </a:lnTo>
                  <a:lnTo>
                    <a:pt x="4925042" y="17292"/>
                  </a:lnTo>
                  <a:lnTo>
                    <a:pt x="4936573" y="24016"/>
                  </a:lnTo>
                  <a:lnTo>
                    <a:pt x="4947144" y="32662"/>
                  </a:lnTo>
                  <a:lnTo>
                    <a:pt x="4957715" y="42268"/>
                  </a:lnTo>
                  <a:lnTo>
                    <a:pt x="4967325" y="51875"/>
                  </a:lnTo>
                  <a:lnTo>
                    <a:pt x="4975974" y="62442"/>
                  </a:lnTo>
                  <a:lnTo>
                    <a:pt x="4982701" y="73970"/>
                  </a:lnTo>
                  <a:lnTo>
                    <a:pt x="4988466" y="87419"/>
                  </a:lnTo>
                  <a:lnTo>
                    <a:pt x="4993271" y="99907"/>
                  </a:lnTo>
                  <a:lnTo>
                    <a:pt x="4996154" y="113356"/>
                  </a:lnTo>
                  <a:lnTo>
                    <a:pt x="4999037" y="127766"/>
                  </a:lnTo>
                  <a:lnTo>
                    <a:pt x="4999037" y="142175"/>
                  </a:lnTo>
                  <a:lnTo>
                    <a:pt x="4999037" y="3238327"/>
                  </a:lnTo>
                  <a:lnTo>
                    <a:pt x="4999037" y="3253697"/>
                  </a:lnTo>
                  <a:lnTo>
                    <a:pt x="4996154" y="3268106"/>
                  </a:lnTo>
                  <a:lnTo>
                    <a:pt x="4993271" y="3281555"/>
                  </a:lnTo>
                  <a:lnTo>
                    <a:pt x="4988466" y="3295004"/>
                  </a:lnTo>
                  <a:lnTo>
                    <a:pt x="4982701" y="3307493"/>
                  </a:lnTo>
                  <a:lnTo>
                    <a:pt x="4975974" y="3319021"/>
                  </a:lnTo>
                  <a:lnTo>
                    <a:pt x="4967325" y="3329588"/>
                  </a:lnTo>
                  <a:lnTo>
                    <a:pt x="4957715" y="3339194"/>
                  </a:lnTo>
                  <a:lnTo>
                    <a:pt x="4947144" y="3349761"/>
                  </a:lnTo>
                  <a:lnTo>
                    <a:pt x="4936573" y="3357446"/>
                  </a:lnTo>
                  <a:lnTo>
                    <a:pt x="4925042" y="3364171"/>
                  </a:lnTo>
                  <a:lnTo>
                    <a:pt x="4913510" y="3369935"/>
                  </a:lnTo>
                  <a:lnTo>
                    <a:pt x="4899095" y="3374738"/>
                  </a:lnTo>
                  <a:lnTo>
                    <a:pt x="4885641" y="3378580"/>
                  </a:lnTo>
                  <a:lnTo>
                    <a:pt x="4872187" y="3380502"/>
                  </a:lnTo>
                  <a:lnTo>
                    <a:pt x="4857773" y="3381462"/>
                  </a:lnTo>
                  <a:lnTo>
                    <a:pt x="142226" y="3381462"/>
                  </a:lnTo>
                  <a:lnTo>
                    <a:pt x="127811" y="3380502"/>
                  </a:lnTo>
                  <a:lnTo>
                    <a:pt x="113396" y="3378580"/>
                  </a:lnTo>
                  <a:lnTo>
                    <a:pt x="99942" y="3374738"/>
                  </a:lnTo>
                  <a:lnTo>
                    <a:pt x="86489" y="3369935"/>
                  </a:lnTo>
                  <a:lnTo>
                    <a:pt x="73996" y="3364171"/>
                  </a:lnTo>
                  <a:lnTo>
                    <a:pt x="62464" y="3357446"/>
                  </a:lnTo>
                  <a:lnTo>
                    <a:pt x="51893" y="3349761"/>
                  </a:lnTo>
                  <a:lnTo>
                    <a:pt x="42283" y="3339194"/>
                  </a:lnTo>
                  <a:lnTo>
                    <a:pt x="31713" y="3329588"/>
                  </a:lnTo>
                  <a:lnTo>
                    <a:pt x="24025" y="3319021"/>
                  </a:lnTo>
                  <a:lnTo>
                    <a:pt x="17298" y="3307493"/>
                  </a:lnTo>
                  <a:lnTo>
                    <a:pt x="11532" y="3295004"/>
                  </a:lnTo>
                  <a:lnTo>
                    <a:pt x="6727" y="3281555"/>
                  </a:lnTo>
                  <a:lnTo>
                    <a:pt x="2883" y="3268106"/>
                  </a:lnTo>
                  <a:lnTo>
                    <a:pt x="961" y="3253697"/>
                  </a:lnTo>
                  <a:lnTo>
                    <a:pt x="0" y="3238327"/>
                  </a:lnTo>
                  <a:lnTo>
                    <a:pt x="0" y="142175"/>
                  </a:lnTo>
                  <a:lnTo>
                    <a:pt x="961" y="127766"/>
                  </a:lnTo>
                  <a:lnTo>
                    <a:pt x="2883" y="113356"/>
                  </a:lnTo>
                  <a:lnTo>
                    <a:pt x="6727" y="99907"/>
                  </a:lnTo>
                  <a:lnTo>
                    <a:pt x="11532" y="87419"/>
                  </a:lnTo>
                  <a:lnTo>
                    <a:pt x="17298" y="73970"/>
                  </a:lnTo>
                  <a:lnTo>
                    <a:pt x="24025" y="62442"/>
                  </a:lnTo>
                  <a:lnTo>
                    <a:pt x="31713" y="51875"/>
                  </a:lnTo>
                  <a:lnTo>
                    <a:pt x="42283" y="42268"/>
                  </a:lnTo>
                  <a:lnTo>
                    <a:pt x="51893" y="32662"/>
                  </a:lnTo>
                  <a:lnTo>
                    <a:pt x="62464" y="24016"/>
                  </a:lnTo>
                  <a:lnTo>
                    <a:pt x="73996" y="17292"/>
                  </a:lnTo>
                  <a:lnTo>
                    <a:pt x="86489" y="10567"/>
                  </a:lnTo>
                  <a:lnTo>
                    <a:pt x="99942" y="6725"/>
                  </a:lnTo>
                  <a:lnTo>
                    <a:pt x="113396" y="2882"/>
                  </a:lnTo>
                  <a:lnTo>
                    <a:pt x="127811" y="961"/>
                  </a:lnTo>
                  <a:lnTo>
                    <a:pt x="142226" y="0"/>
                  </a:lnTo>
                  <a:close/>
                </a:path>
              </a:pathLst>
            </a:cu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pPr>
              <a:endParaRPr lang="zh-CN" altLang="en-US" dirty="0">
                <a:solidFill>
                  <a:srgbClr val="FFFFFF"/>
                </a:solidFill>
                <a:latin typeface="+mj-ea"/>
                <a:ea typeface="+mj-ea"/>
              </a:endParaRPr>
            </a:p>
          </p:txBody>
        </p:sp>
      </p:grpSp>
      <p:grpSp>
        <p:nvGrpSpPr>
          <p:cNvPr id="52" name="组合 51"/>
          <p:cNvGrpSpPr/>
          <p:nvPr/>
        </p:nvGrpSpPr>
        <p:grpSpPr>
          <a:xfrm>
            <a:off x="1193454" y="4652891"/>
            <a:ext cx="1533879" cy="766939"/>
            <a:chOff x="8886159" y="2689868"/>
            <a:chExt cx="1533879" cy="766939"/>
          </a:xfrm>
        </p:grpSpPr>
        <p:sp>
          <p:nvSpPr>
            <p:cNvPr id="32" name="MH_Other_4"/>
            <p:cNvSpPr/>
            <p:nvPr>
              <p:custDataLst>
                <p:tags r:id="rId2"/>
              </p:custDataLst>
            </p:nvPr>
          </p:nvSpPr>
          <p:spPr bwMode="auto">
            <a:xfrm>
              <a:off x="8886159" y="2689868"/>
              <a:ext cx="1533879" cy="766939"/>
            </a:xfrm>
            <a:custGeom>
              <a:avLst/>
              <a:gdLst>
                <a:gd name="T0" fmla="*/ 0 w 503"/>
                <a:gd name="T1" fmla="*/ 0 h 252"/>
                <a:gd name="T2" fmla="*/ 2147483646 w 503"/>
                <a:gd name="T3" fmla="*/ 2147483646 h 252"/>
                <a:gd name="T4" fmla="*/ 2147483646 w 503"/>
                <a:gd name="T5" fmla="*/ 0 h 252"/>
                <a:gd name="T6" fmla="*/ 0 w 503"/>
                <a:gd name="T7" fmla="*/ 0 h 2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3" h="252">
                  <a:moveTo>
                    <a:pt x="0" y="0"/>
                  </a:moveTo>
                  <a:cubicBezTo>
                    <a:pt x="0" y="139"/>
                    <a:pt x="112" y="252"/>
                    <a:pt x="251" y="252"/>
                  </a:cubicBezTo>
                  <a:cubicBezTo>
                    <a:pt x="390" y="252"/>
                    <a:pt x="503" y="139"/>
                    <a:pt x="503" y="0"/>
                  </a:cubicBezTo>
                  <a:lnTo>
                    <a:pt x="0" y="0"/>
                  </a:lnTo>
                  <a:close/>
                </a:path>
              </a:pathLst>
            </a:custGeom>
            <a:solidFill>
              <a:schemeClr val="accent1"/>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xmlns="" w="9525">
                  <a:solidFill>
                    <a:srgbClr val="000000"/>
                  </a:solidFill>
                  <a:round/>
                </a14:hiddenLine>
              </a:ext>
            </a:extLst>
          </p:spPr>
          <p:txBody>
            <a:bodyPr bIns="36000"/>
            <a:lstStyle/>
            <a:p>
              <a:endParaRPr lang="zh-CN" altLang="en-US" sz="3200">
                <a:latin typeface="+mj-ea"/>
                <a:ea typeface="+mj-ea"/>
              </a:endParaRPr>
            </a:p>
          </p:txBody>
        </p:sp>
        <p:sp>
          <p:nvSpPr>
            <p:cNvPr id="34" name="KSO_Shape"/>
            <p:cNvSpPr/>
            <p:nvPr/>
          </p:nvSpPr>
          <p:spPr bwMode="auto">
            <a:xfrm>
              <a:off x="9430153" y="2877785"/>
              <a:ext cx="445891" cy="366374"/>
            </a:xfrm>
            <a:custGeom>
              <a:avLst/>
              <a:gdLst/>
              <a:ahLst/>
              <a:cxnLst/>
              <a:rect l="0" t="0" r="r" b="b"/>
              <a:pathLst>
                <a:path w="1903412" h="1563688">
                  <a:moveTo>
                    <a:pt x="872180" y="1544638"/>
                  </a:moveTo>
                  <a:lnTo>
                    <a:pt x="875675" y="1544638"/>
                  </a:lnTo>
                  <a:lnTo>
                    <a:pt x="1859905" y="1544638"/>
                  </a:lnTo>
                  <a:lnTo>
                    <a:pt x="1863400" y="1544638"/>
                  </a:lnTo>
                  <a:lnTo>
                    <a:pt x="1866577" y="1545233"/>
                  </a:lnTo>
                  <a:lnTo>
                    <a:pt x="1869118" y="1545829"/>
                  </a:lnTo>
                  <a:lnTo>
                    <a:pt x="1871660" y="1546722"/>
                  </a:lnTo>
                  <a:lnTo>
                    <a:pt x="1873884" y="1547912"/>
                  </a:lnTo>
                  <a:lnTo>
                    <a:pt x="1875154" y="1549103"/>
                  </a:lnTo>
                  <a:lnTo>
                    <a:pt x="1876107" y="1550591"/>
                  </a:lnTo>
                  <a:lnTo>
                    <a:pt x="1876425" y="1552079"/>
                  </a:lnTo>
                  <a:lnTo>
                    <a:pt x="1876425" y="1555651"/>
                  </a:lnTo>
                  <a:lnTo>
                    <a:pt x="1876107" y="1557140"/>
                  </a:lnTo>
                  <a:lnTo>
                    <a:pt x="1875154" y="1558926"/>
                  </a:lnTo>
                  <a:lnTo>
                    <a:pt x="1873884" y="1560116"/>
                  </a:lnTo>
                  <a:lnTo>
                    <a:pt x="1871660" y="1561307"/>
                  </a:lnTo>
                  <a:lnTo>
                    <a:pt x="1869118" y="1562200"/>
                  </a:lnTo>
                  <a:lnTo>
                    <a:pt x="1866577" y="1563093"/>
                  </a:lnTo>
                  <a:lnTo>
                    <a:pt x="1863400" y="1563390"/>
                  </a:lnTo>
                  <a:lnTo>
                    <a:pt x="1859905" y="1563688"/>
                  </a:lnTo>
                  <a:lnTo>
                    <a:pt x="875675" y="1563688"/>
                  </a:lnTo>
                  <a:lnTo>
                    <a:pt x="872180" y="1563390"/>
                  </a:lnTo>
                  <a:lnTo>
                    <a:pt x="869003" y="1563093"/>
                  </a:lnTo>
                  <a:lnTo>
                    <a:pt x="866144" y="1562200"/>
                  </a:lnTo>
                  <a:lnTo>
                    <a:pt x="863603" y="1561307"/>
                  </a:lnTo>
                  <a:lnTo>
                    <a:pt x="861696" y="1560116"/>
                  </a:lnTo>
                  <a:lnTo>
                    <a:pt x="860108" y="1558926"/>
                  </a:lnTo>
                  <a:lnTo>
                    <a:pt x="859155" y="1557140"/>
                  </a:lnTo>
                  <a:lnTo>
                    <a:pt x="858837" y="1555651"/>
                  </a:lnTo>
                  <a:lnTo>
                    <a:pt x="858837" y="1552079"/>
                  </a:lnTo>
                  <a:lnTo>
                    <a:pt x="859155" y="1550591"/>
                  </a:lnTo>
                  <a:lnTo>
                    <a:pt x="860108" y="1549103"/>
                  </a:lnTo>
                  <a:lnTo>
                    <a:pt x="861696" y="1547912"/>
                  </a:lnTo>
                  <a:lnTo>
                    <a:pt x="863603" y="1546722"/>
                  </a:lnTo>
                  <a:lnTo>
                    <a:pt x="866144" y="1545829"/>
                  </a:lnTo>
                  <a:lnTo>
                    <a:pt x="869003" y="1545233"/>
                  </a:lnTo>
                  <a:lnTo>
                    <a:pt x="872180" y="1544638"/>
                  </a:lnTo>
                  <a:close/>
                  <a:moveTo>
                    <a:pt x="1255848" y="1415770"/>
                  </a:moveTo>
                  <a:lnTo>
                    <a:pt x="1252677" y="1416407"/>
                  </a:lnTo>
                  <a:lnTo>
                    <a:pt x="1249823" y="1417361"/>
                  </a:lnTo>
                  <a:lnTo>
                    <a:pt x="1247286" y="1419271"/>
                  </a:lnTo>
                  <a:lnTo>
                    <a:pt x="1245383" y="1420862"/>
                  </a:lnTo>
                  <a:lnTo>
                    <a:pt x="1243797" y="1422771"/>
                  </a:lnTo>
                  <a:lnTo>
                    <a:pt x="1242529" y="1424680"/>
                  </a:lnTo>
                  <a:lnTo>
                    <a:pt x="1242212" y="1426908"/>
                  </a:lnTo>
                  <a:lnTo>
                    <a:pt x="1235235" y="1522691"/>
                  </a:lnTo>
                  <a:lnTo>
                    <a:pt x="1235235" y="1525237"/>
                  </a:lnTo>
                  <a:lnTo>
                    <a:pt x="1236186" y="1527146"/>
                  </a:lnTo>
                  <a:lnTo>
                    <a:pt x="1237772" y="1529056"/>
                  </a:lnTo>
                  <a:lnTo>
                    <a:pt x="1239675" y="1530647"/>
                  </a:lnTo>
                  <a:lnTo>
                    <a:pt x="1242212" y="1532238"/>
                  </a:lnTo>
                  <a:lnTo>
                    <a:pt x="1245066" y="1533193"/>
                  </a:lnTo>
                  <a:lnTo>
                    <a:pt x="1247920" y="1533829"/>
                  </a:lnTo>
                  <a:lnTo>
                    <a:pt x="1251408" y="1534147"/>
                  </a:lnTo>
                  <a:lnTo>
                    <a:pt x="1488299" y="1535738"/>
                  </a:lnTo>
                  <a:lnTo>
                    <a:pt x="1491787" y="1535738"/>
                  </a:lnTo>
                  <a:lnTo>
                    <a:pt x="1494641" y="1535102"/>
                  </a:lnTo>
                  <a:lnTo>
                    <a:pt x="1497813" y="1533829"/>
                  </a:lnTo>
                  <a:lnTo>
                    <a:pt x="1500032" y="1532556"/>
                  </a:lnTo>
                  <a:lnTo>
                    <a:pt x="1502252" y="1530965"/>
                  </a:lnTo>
                  <a:lnTo>
                    <a:pt x="1503521" y="1529056"/>
                  </a:lnTo>
                  <a:lnTo>
                    <a:pt x="1504472" y="1526828"/>
                  </a:lnTo>
                  <a:lnTo>
                    <a:pt x="1504789" y="1524601"/>
                  </a:lnTo>
                  <a:lnTo>
                    <a:pt x="1499715" y="1428181"/>
                  </a:lnTo>
                  <a:lnTo>
                    <a:pt x="1499398" y="1425953"/>
                  </a:lnTo>
                  <a:lnTo>
                    <a:pt x="1498130" y="1424044"/>
                  </a:lnTo>
                  <a:lnTo>
                    <a:pt x="1496227" y="1422134"/>
                  </a:lnTo>
                  <a:lnTo>
                    <a:pt x="1494324" y="1420543"/>
                  </a:lnTo>
                  <a:lnTo>
                    <a:pt x="1491787" y="1418952"/>
                  </a:lnTo>
                  <a:lnTo>
                    <a:pt x="1489250" y="1417679"/>
                  </a:lnTo>
                  <a:lnTo>
                    <a:pt x="1486396" y="1417043"/>
                  </a:lnTo>
                  <a:lnTo>
                    <a:pt x="1483225" y="1416725"/>
                  </a:lnTo>
                  <a:lnTo>
                    <a:pt x="1259019" y="1415770"/>
                  </a:lnTo>
                  <a:lnTo>
                    <a:pt x="1255848" y="1415770"/>
                  </a:lnTo>
                  <a:close/>
                  <a:moveTo>
                    <a:pt x="1699820" y="1377902"/>
                  </a:moveTo>
                  <a:lnTo>
                    <a:pt x="1703942" y="1405269"/>
                  </a:lnTo>
                  <a:lnTo>
                    <a:pt x="1750876" y="1405587"/>
                  </a:lnTo>
                  <a:lnTo>
                    <a:pt x="1746437" y="1378220"/>
                  </a:lnTo>
                  <a:lnTo>
                    <a:pt x="1699820" y="1377902"/>
                  </a:lnTo>
                  <a:close/>
                  <a:moveTo>
                    <a:pt x="1636078" y="1377902"/>
                  </a:moveTo>
                  <a:lnTo>
                    <a:pt x="1639249" y="1404951"/>
                  </a:lnTo>
                  <a:lnTo>
                    <a:pt x="1686183" y="1405269"/>
                  </a:lnTo>
                  <a:lnTo>
                    <a:pt x="1682378" y="1377902"/>
                  </a:lnTo>
                  <a:lnTo>
                    <a:pt x="1636078" y="1377902"/>
                  </a:lnTo>
                  <a:close/>
                  <a:moveTo>
                    <a:pt x="1572019" y="1377584"/>
                  </a:moveTo>
                  <a:lnTo>
                    <a:pt x="1574239" y="1404633"/>
                  </a:lnTo>
                  <a:lnTo>
                    <a:pt x="1621490" y="1404951"/>
                  </a:lnTo>
                  <a:lnTo>
                    <a:pt x="1618636" y="1377584"/>
                  </a:lnTo>
                  <a:lnTo>
                    <a:pt x="1572019" y="1377584"/>
                  </a:lnTo>
                  <a:close/>
                  <a:moveTo>
                    <a:pt x="1507960" y="1377266"/>
                  </a:moveTo>
                  <a:lnTo>
                    <a:pt x="1509546" y="1404314"/>
                  </a:lnTo>
                  <a:lnTo>
                    <a:pt x="1556797" y="1404633"/>
                  </a:lnTo>
                  <a:lnTo>
                    <a:pt x="1554577" y="1377266"/>
                  </a:lnTo>
                  <a:lnTo>
                    <a:pt x="1507960" y="1377266"/>
                  </a:lnTo>
                  <a:close/>
                  <a:moveTo>
                    <a:pt x="1443902" y="1376948"/>
                  </a:moveTo>
                  <a:lnTo>
                    <a:pt x="1444853" y="1403996"/>
                  </a:lnTo>
                  <a:lnTo>
                    <a:pt x="1491787" y="1403996"/>
                  </a:lnTo>
                  <a:lnTo>
                    <a:pt x="1490519" y="1377266"/>
                  </a:lnTo>
                  <a:lnTo>
                    <a:pt x="1443902" y="1376948"/>
                  </a:lnTo>
                  <a:close/>
                  <a:moveTo>
                    <a:pt x="1380160" y="1376629"/>
                  </a:moveTo>
                  <a:lnTo>
                    <a:pt x="1379843" y="1403678"/>
                  </a:lnTo>
                  <a:lnTo>
                    <a:pt x="1426777" y="1403996"/>
                  </a:lnTo>
                  <a:lnTo>
                    <a:pt x="1426460" y="1376948"/>
                  </a:lnTo>
                  <a:lnTo>
                    <a:pt x="1380160" y="1376629"/>
                  </a:lnTo>
                  <a:close/>
                  <a:moveTo>
                    <a:pt x="1316101" y="1376311"/>
                  </a:moveTo>
                  <a:lnTo>
                    <a:pt x="1315150" y="1403360"/>
                  </a:lnTo>
                  <a:lnTo>
                    <a:pt x="1362401" y="1403360"/>
                  </a:lnTo>
                  <a:lnTo>
                    <a:pt x="1362718" y="1376629"/>
                  </a:lnTo>
                  <a:lnTo>
                    <a:pt x="1316101" y="1376311"/>
                  </a:lnTo>
                  <a:close/>
                  <a:moveTo>
                    <a:pt x="1252043" y="1375993"/>
                  </a:moveTo>
                  <a:lnTo>
                    <a:pt x="1250140" y="1403041"/>
                  </a:lnTo>
                  <a:lnTo>
                    <a:pt x="1297391" y="1403041"/>
                  </a:lnTo>
                  <a:lnTo>
                    <a:pt x="1298660" y="1376311"/>
                  </a:lnTo>
                  <a:lnTo>
                    <a:pt x="1252043" y="1375993"/>
                  </a:lnTo>
                  <a:close/>
                  <a:moveTo>
                    <a:pt x="1188301" y="1375675"/>
                  </a:moveTo>
                  <a:lnTo>
                    <a:pt x="1185764" y="1402723"/>
                  </a:lnTo>
                  <a:lnTo>
                    <a:pt x="1232698" y="1402723"/>
                  </a:lnTo>
                  <a:lnTo>
                    <a:pt x="1234601" y="1375993"/>
                  </a:lnTo>
                  <a:lnTo>
                    <a:pt x="1188301" y="1375675"/>
                  </a:lnTo>
                  <a:close/>
                  <a:moveTo>
                    <a:pt x="1124242" y="1375356"/>
                  </a:moveTo>
                  <a:lnTo>
                    <a:pt x="1120754" y="1402405"/>
                  </a:lnTo>
                  <a:lnTo>
                    <a:pt x="1167688" y="1402405"/>
                  </a:lnTo>
                  <a:lnTo>
                    <a:pt x="1170859" y="1375675"/>
                  </a:lnTo>
                  <a:lnTo>
                    <a:pt x="1124242" y="1375356"/>
                  </a:lnTo>
                  <a:close/>
                  <a:moveTo>
                    <a:pt x="1060183" y="1375038"/>
                  </a:moveTo>
                  <a:lnTo>
                    <a:pt x="1056061" y="1402087"/>
                  </a:lnTo>
                  <a:lnTo>
                    <a:pt x="1102995" y="1402087"/>
                  </a:lnTo>
                  <a:lnTo>
                    <a:pt x="1106800" y="1375356"/>
                  </a:lnTo>
                  <a:lnTo>
                    <a:pt x="1060183" y="1375038"/>
                  </a:lnTo>
                  <a:close/>
                  <a:moveTo>
                    <a:pt x="996442" y="1374720"/>
                  </a:moveTo>
                  <a:lnTo>
                    <a:pt x="991051" y="1401769"/>
                  </a:lnTo>
                  <a:lnTo>
                    <a:pt x="1038302" y="1401769"/>
                  </a:lnTo>
                  <a:lnTo>
                    <a:pt x="1042742" y="1375038"/>
                  </a:lnTo>
                  <a:lnTo>
                    <a:pt x="996442" y="1374720"/>
                  </a:lnTo>
                  <a:close/>
                  <a:moveTo>
                    <a:pt x="394079" y="1340803"/>
                  </a:moveTo>
                  <a:lnTo>
                    <a:pt x="364253" y="1348105"/>
                  </a:lnTo>
                  <a:lnTo>
                    <a:pt x="354734" y="1351280"/>
                  </a:lnTo>
                  <a:lnTo>
                    <a:pt x="367743" y="1359853"/>
                  </a:lnTo>
                  <a:lnTo>
                    <a:pt x="380752" y="1368743"/>
                  </a:lnTo>
                  <a:lnTo>
                    <a:pt x="393761" y="1376998"/>
                  </a:lnTo>
                  <a:lnTo>
                    <a:pt x="407088" y="1385571"/>
                  </a:lnTo>
                  <a:lnTo>
                    <a:pt x="420414" y="1393191"/>
                  </a:lnTo>
                  <a:lnTo>
                    <a:pt x="434375" y="1400493"/>
                  </a:lnTo>
                  <a:lnTo>
                    <a:pt x="448336" y="1408113"/>
                  </a:lnTo>
                  <a:lnTo>
                    <a:pt x="462297" y="1415098"/>
                  </a:lnTo>
                  <a:lnTo>
                    <a:pt x="453095" y="1406526"/>
                  </a:lnTo>
                  <a:lnTo>
                    <a:pt x="444528" y="1397636"/>
                  </a:lnTo>
                  <a:lnTo>
                    <a:pt x="435644" y="1389063"/>
                  </a:lnTo>
                  <a:lnTo>
                    <a:pt x="427077" y="1379538"/>
                  </a:lnTo>
                  <a:lnTo>
                    <a:pt x="418510" y="1370331"/>
                  </a:lnTo>
                  <a:lnTo>
                    <a:pt x="410261" y="1360488"/>
                  </a:lnTo>
                  <a:lnTo>
                    <a:pt x="402011" y="1350963"/>
                  </a:lnTo>
                  <a:lnTo>
                    <a:pt x="394079" y="1340803"/>
                  </a:lnTo>
                  <a:close/>
                  <a:moveTo>
                    <a:pt x="1694111" y="1340353"/>
                  </a:moveTo>
                  <a:lnTo>
                    <a:pt x="1698234" y="1367401"/>
                  </a:lnTo>
                  <a:lnTo>
                    <a:pt x="1744534" y="1367719"/>
                  </a:lnTo>
                  <a:lnTo>
                    <a:pt x="1739777" y="1340671"/>
                  </a:lnTo>
                  <a:lnTo>
                    <a:pt x="1694111" y="1340353"/>
                  </a:lnTo>
                  <a:close/>
                  <a:moveTo>
                    <a:pt x="1631321" y="1340034"/>
                  </a:moveTo>
                  <a:lnTo>
                    <a:pt x="1634809" y="1367083"/>
                  </a:lnTo>
                  <a:lnTo>
                    <a:pt x="1680792" y="1367401"/>
                  </a:lnTo>
                  <a:lnTo>
                    <a:pt x="1676987" y="1340353"/>
                  </a:lnTo>
                  <a:lnTo>
                    <a:pt x="1631321" y="1340034"/>
                  </a:lnTo>
                  <a:close/>
                  <a:moveTo>
                    <a:pt x="1568531" y="1339716"/>
                  </a:moveTo>
                  <a:lnTo>
                    <a:pt x="1571068" y="1366765"/>
                  </a:lnTo>
                  <a:lnTo>
                    <a:pt x="1617051" y="1367083"/>
                  </a:lnTo>
                  <a:lnTo>
                    <a:pt x="1614196" y="1340034"/>
                  </a:lnTo>
                  <a:lnTo>
                    <a:pt x="1568531" y="1339716"/>
                  </a:lnTo>
                  <a:close/>
                  <a:moveTo>
                    <a:pt x="1505741" y="1339716"/>
                  </a:moveTo>
                  <a:lnTo>
                    <a:pt x="1507326" y="1366765"/>
                  </a:lnTo>
                  <a:lnTo>
                    <a:pt x="1553626" y="1366765"/>
                  </a:lnTo>
                  <a:lnTo>
                    <a:pt x="1551406" y="1339716"/>
                  </a:lnTo>
                  <a:lnTo>
                    <a:pt x="1505741" y="1339716"/>
                  </a:lnTo>
                  <a:close/>
                  <a:moveTo>
                    <a:pt x="1442950" y="1339398"/>
                  </a:moveTo>
                  <a:lnTo>
                    <a:pt x="1443585" y="1366128"/>
                  </a:lnTo>
                  <a:lnTo>
                    <a:pt x="1489884" y="1366128"/>
                  </a:lnTo>
                  <a:lnTo>
                    <a:pt x="1488616" y="1339398"/>
                  </a:lnTo>
                  <a:lnTo>
                    <a:pt x="1442950" y="1339398"/>
                  </a:lnTo>
                  <a:close/>
                  <a:moveTo>
                    <a:pt x="1380160" y="1339080"/>
                  </a:moveTo>
                  <a:lnTo>
                    <a:pt x="1380160" y="1365810"/>
                  </a:lnTo>
                  <a:lnTo>
                    <a:pt x="1426143" y="1365810"/>
                  </a:lnTo>
                  <a:lnTo>
                    <a:pt x="1425826" y="1339398"/>
                  </a:lnTo>
                  <a:lnTo>
                    <a:pt x="1380160" y="1339080"/>
                  </a:lnTo>
                  <a:close/>
                  <a:moveTo>
                    <a:pt x="1317370" y="1338761"/>
                  </a:moveTo>
                  <a:lnTo>
                    <a:pt x="1316418" y="1365492"/>
                  </a:lnTo>
                  <a:lnTo>
                    <a:pt x="1362718" y="1365492"/>
                  </a:lnTo>
                  <a:lnTo>
                    <a:pt x="1363035" y="1339080"/>
                  </a:lnTo>
                  <a:lnTo>
                    <a:pt x="1317370" y="1338761"/>
                  </a:lnTo>
                  <a:close/>
                  <a:moveTo>
                    <a:pt x="1254897" y="1338443"/>
                  </a:moveTo>
                  <a:lnTo>
                    <a:pt x="1252677" y="1365174"/>
                  </a:lnTo>
                  <a:lnTo>
                    <a:pt x="1298977" y="1365492"/>
                  </a:lnTo>
                  <a:lnTo>
                    <a:pt x="1300245" y="1338761"/>
                  </a:lnTo>
                  <a:lnTo>
                    <a:pt x="1254897" y="1338443"/>
                  </a:lnTo>
                  <a:close/>
                  <a:moveTo>
                    <a:pt x="1192106" y="1338443"/>
                  </a:moveTo>
                  <a:lnTo>
                    <a:pt x="1189252" y="1364855"/>
                  </a:lnTo>
                  <a:lnTo>
                    <a:pt x="1235235" y="1365174"/>
                  </a:lnTo>
                  <a:lnTo>
                    <a:pt x="1237772" y="1338443"/>
                  </a:lnTo>
                  <a:lnTo>
                    <a:pt x="1192106" y="1338443"/>
                  </a:lnTo>
                  <a:close/>
                  <a:moveTo>
                    <a:pt x="1128999" y="1338125"/>
                  </a:moveTo>
                  <a:lnTo>
                    <a:pt x="1125511" y="1364537"/>
                  </a:lnTo>
                  <a:lnTo>
                    <a:pt x="1172128" y="1364855"/>
                  </a:lnTo>
                  <a:lnTo>
                    <a:pt x="1174665" y="1338125"/>
                  </a:lnTo>
                  <a:lnTo>
                    <a:pt x="1128999" y="1338125"/>
                  </a:lnTo>
                  <a:close/>
                  <a:moveTo>
                    <a:pt x="1066526" y="1337807"/>
                  </a:moveTo>
                  <a:lnTo>
                    <a:pt x="1061769" y="1364219"/>
                  </a:lnTo>
                  <a:lnTo>
                    <a:pt x="1108386" y="1364537"/>
                  </a:lnTo>
                  <a:lnTo>
                    <a:pt x="1111874" y="1338125"/>
                  </a:lnTo>
                  <a:lnTo>
                    <a:pt x="1066526" y="1337807"/>
                  </a:lnTo>
                  <a:close/>
                  <a:moveTo>
                    <a:pt x="1003419" y="1337489"/>
                  </a:moveTo>
                  <a:lnTo>
                    <a:pt x="998345" y="1363901"/>
                  </a:lnTo>
                  <a:lnTo>
                    <a:pt x="1044644" y="1364219"/>
                  </a:lnTo>
                  <a:lnTo>
                    <a:pt x="1049401" y="1337807"/>
                  </a:lnTo>
                  <a:lnTo>
                    <a:pt x="1003419" y="1337489"/>
                  </a:lnTo>
                  <a:close/>
                  <a:moveTo>
                    <a:pt x="538764" y="1314450"/>
                  </a:moveTo>
                  <a:lnTo>
                    <a:pt x="518458" y="1317308"/>
                  </a:lnTo>
                  <a:lnTo>
                    <a:pt x="498468" y="1320165"/>
                  </a:lnTo>
                  <a:lnTo>
                    <a:pt x="478479" y="1323340"/>
                  </a:lnTo>
                  <a:lnTo>
                    <a:pt x="458807" y="1326833"/>
                  </a:lnTo>
                  <a:lnTo>
                    <a:pt x="467691" y="1336675"/>
                  </a:lnTo>
                  <a:lnTo>
                    <a:pt x="476258" y="1346200"/>
                  </a:lnTo>
                  <a:lnTo>
                    <a:pt x="485142" y="1355408"/>
                  </a:lnTo>
                  <a:lnTo>
                    <a:pt x="494343" y="1364298"/>
                  </a:lnTo>
                  <a:lnTo>
                    <a:pt x="503228" y="1372871"/>
                  </a:lnTo>
                  <a:lnTo>
                    <a:pt x="512746" y="1381126"/>
                  </a:lnTo>
                  <a:lnTo>
                    <a:pt x="521948" y="1389381"/>
                  </a:lnTo>
                  <a:lnTo>
                    <a:pt x="531784" y="1397001"/>
                  </a:lnTo>
                  <a:lnTo>
                    <a:pt x="540986" y="1404621"/>
                  </a:lnTo>
                  <a:lnTo>
                    <a:pt x="551139" y="1411606"/>
                  </a:lnTo>
                  <a:lnTo>
                    <a:pt x="560658" y="1418273"/>
                  </a:lnTo>
                  <a:lnTo>
                    <a:pt x="570811" y="1424941"/>
                  </a:lnTo>
                  <a:lnTo>
                    <a:pt x="580965" y="1430973"/>
                  </a:lnTo>
                  <a:lnTo>
                    <a:pt x="591118" y="1437323"/>
                  </a:lnTo>
                  <a:lnTo>
                    <a:pt x="601589" y="1442721"/>
                  </a:lnTo>
                  <a:lnTo>
                    <a:pt x="611742" y="1447801"/>
                  </a:lnTo>
                  <a:lnTo>
                    <a:pt x="601589" y="1433831"/>
                  </a:lnTo>
                  <a:lnTo>
                    <a:pt x="591753" y="1419226"/>
                  </a:lnTo>
                  <a:lnTo>
                    <a:pt x="582234" y="1403351"/>
                  </a:lnTo>
                  <a:lnTo>
                    <a:pt x="573032" y="1387158"/>
                  </a:lnTo>
                  <a:lnTo>
                    <a:pt x="564148" y="1370013"/>
                  </a:lnTo>
                  <a:lnTo>
                    <a:pt x="555264" y="1352233"/>
                  </a:lnTo>
                  <a:lnTo>
                    <a:pt x="547014" y="1333500"/>
                  </a:lnTo>
                  <a:lnTo>
                    <a:pt x="538764" y="1314450"/>
                  </a:lnTo>
                  <a:close/>
                  <a:moveTo>
                    <a:pt x="1688403" y="1302485"/>
                  </a:moveTo>
                  <a:lnTo>
                    <a:pt x="1692526" y="1329215"/>
                  </a:lnTo>
                  <a:lnTo>
                    <a:pt x="1737557" y="1329533"/>
                  </a:lnTo>
                  <a:lnTo>
                    <a:pt x="1733117" y="1302803"/>
                  </a:lnTo>
                  <a:lnTo>
                    <a:pt x="1688403" y="1302485"/>
                  </a:lnTo>
                  <a:close/>
                  <a:moveTo>
                    <a:pt x="1626881" y="1302166"/>
                  </a:moveTo>
                  <a:lnTo>
                    <a:pt x="1630053" y="1329215"/>
                  </a:lnTo>
                  <a:lnTo>
                    <a:pt x="1675401" y="1329215"/>
                  </a:lnTo>
                  <a:lnTo>
                    <a:pt x="1671596" y="1302485"/>
                  </a:lnTo>
                  <a:lnTo>
                    <a:pt x="1626881" y="1302166"/>
                  </a:lnTo>
                  <a:close/>
                  <a:moveTo>
                    <a:pt x="1565042" y="1302166"/>
                  </a:moveTo>
                  <a:lnTo>
                    <a:pt x="1567579" y="1328897"/>
                  </a:lnTo>
                  <a:lnTo>
                    <a:pt x="1612928" y="1329215"/>
                  </a:lnTo>
                  <a:lnTo>
                    <a:pt x="1610074" y="1302166"/>
                  </a:lnTo>
                  <a:lnTo>
                    <a:pt x="1565042" y="1302166"/>
                  </a:lnTo>
                  <a:close/>
                  <a:moveTo>
                    <a:pt x="1503521" y="1301848"/>
                  </a:moveTo>
                  <a:lnTo>
                    <a:pt x="1505106" y="1328578"/>
                  </a:lnTo>
                  <a:lnTo>
                    <a:pt x="1550772" y="1328897"/>
                  </a:lnTo>
                  <a:lnTo>
                    <a:pt x="1548552" y="1302166"/>
                  </a:lnTo>
                  <a:lnTo>
                    <a:pt x="1503521" y="1301848"/>
                  </a:lnTo>
                  <a:close/>
                  <a:moveTo>
                    <a:pt x="1441999" y="1301848"/>
                  </a:moveTo>
                  <a:lnTo>
                    <a:pt x="1442633" y="1328260"/>
                  </a:lnTo>
                  <a:lnTo>
                    <a:pt x="1487982" y="1328578"/>
                  </a:lnTo>
                  <a:lnTo>
                    <a:pt x="1486713" y="1301848"/>
                  </a:lnTo>
                  <a:lnTo>
                    <a:pt x="1441999" y="1301848"/>
                  </a:lnTo>
                  <a:close/>
                  <a:moveTo>
                    <a:pt x="1380477" y="1301530"/>
                  </a:moveTo>
                  <a:lnTo>
                    <a:pt x="1380477" y="1328260"/>
                  </a:lnTo>
                  <a:lnTo>
                    <a:pt x="1425509" y="1328260"/>
                  </a:lnTo>
                  <a:lnTo>
                    <a:pt x="1425191" y="1301530"/>
                  </a:lnTo>
                  <a:lnTo>
                    <a:pt x="1380477" y="1301530"/>
                  </a:lnTo>
                  <a:close/>
                  <a:moveTo>
                    <a:pt x="1318638" y="1301212"/>
                  </a:moveTo>
                  <a:lnTo>
                    <a:pt x="1317687" y="1327942"/>
                  </a:lnTo>
                  <a:lnTo>
                    <a:pt x="1363353" y="1328260"/>
                  </a:lnTo>
                  <a:lnTo>
                    <a:pt x="1363670" y="1301530"/>
                  </a:lnTo>
                  <a:lnTo>
                    <a:pt x="1318638" y="1301212"/>
                  </a:lnTo>
                  <a:close/>
                  <a:moveTo>
                    <a:pt x="1257434" y="1301212"/>
                  </a:moveTo>
                  <a:lnTo>
                    <a:pt x="1255531" y="1327624"/>
                  </a:lnTo>
                  <a:lnTo>
                    <a:pt x="1300879" y="1327942"/>
                  </a:lnTo>
                  <a:lnTo>
                    <a:pt x="1301831" y="1301212"/>
                  </a:lnTo>
                  <a:lnTo>
                    <a:pt x="1257434" y="1301212"/>
                  </a:lnTo>
                  <a:close/>
                  <a:moveTo>
                    <a:pt x="1195595" y="1300894"/>
                  </a:moveTo>
                  <a:lnTo>
                    <a:pt x="1193058" y="1327306"/>
                  </a:lnTo>
                  <a:lnTo>
                    <a:pt x="1238406" y="1327624"/>
                  </a:lnTo>
                  <a:lnTo>
                    <a:pt x="1240626" y="1300894"/>
                  </a:lnTo>
                  <a:lnTo>
                    <a:pt x="1195595" y="1300894"/>
                  </a:lnTo>
                  <a:close/>
                  <a:moveTo>
                    <a:pt x="1134073" y="1300575"/>
                  </a:moveTo>
                  <a:lnTo>
                    <a:pt x="1130268" y="1327306"/>
                  </a:lnTo>
                  <a:lnTo>
                    <a:pt x="1175933" y="1327306"/>
                  </a:lnTo>
                  <a:lnTo>
                    <a:pt x="1178787" y="1300894"/>
                  </a:lnTo>
                  <a:lnTo>
                    <a:pt x="1134073" y="1300575"/>
                  </a:lnTo>
                  <a:close/>
                  <a:moveTo>
                    <a:pt x="1072551" y="1300575"/>
                  </a:moveTo>
                  <a:lnTo>
                    <a:pt x="1068112" y="1326987"/>
                  </a:lnTo>
                  <a:lnTo>
                    <a:pt x="1113460" y="1326987"/>
                  </a:lnTo>
                  <a:lnTo>
                    <a:pt x="1117266" y="1300575"/>
                  </a:lnTo>
                  <a:lnTo>
                    <a:pt x="1072551" y="1300575"/>
                  </a:lnTo>
                  <a:close/>
                  <a:moveTo>
                    <a:pt x="1010712" y="1300257"/>
                  </a:moveTo>
                  <a:lnTo>
                    <a:pt x="1005638" y="1326669"/>
                  </a:lnTo>
                  <a:lnTo>
                    <a:pt x="1050987" y="1326987"/>
                  </a:lnTo>
                  <a:lnTo>
                    <a:pt x="1055744" y="1300575"/>
                  </a:lnTo>
                  <a:lnTo>
                    <a:pt x="1010712" y="1300257"/>
                  </a:lnTo>
                  <a:close/>
                  <a:moveTo>
                    <a:pt x="742467" y="1299528"/>
                  </a:moveTo>
                  <a:lnTo>
                    <a:pt x="705978" y="1300480"/>
                  </a:lnTo>
                  <a:lnTo>
                    <a:pt x="670124" y="1302068"/>
                  </a:lnTo>
                  <a:lnTo>
                    <a:pt x="634587" y="1304290"/>
                  </a:lnTo>
                  <a:lnTo>
                    <a:pt x="600002" y="1307148"/>
                  </a:lnTo>
                  <a:lnTo>
                    <a:pt x="608886" y="1327150"/>
                  </a:lnTo>
                  <a:lnTo>
                    <a:pt x="618088" y="1346518"/>
                  </a:lnTo>
                  <a:lnTo>
                    <a:pt x="627607" y="1364298"/>
                  </a:lnTo>
                  <a:lnTo>
                    <a:pt x="632683" y="1373188"/>
                  </a:lnTo>
                  <a:lnTo>
                    <a:pt x="637760" y="1381126"/>
                  </a:lnTo>
                  <a:lnTo>
                    <a:pt x="642519" y="1389381"/>
                  </a:lnTo>
                  <a:lnTo>
                    <a:pt x="647596" y="1397001"/>
                  </a:lnTo>
                  <a:lnTo>
                    <a:pt x="652673" y="1404621"/>
                  </a:lnTo>
                  <a:lnTo>
                    <a:pt x="657750" y="1411288"/>
                  </a:lnTo>
                  <a:lnTo>
                    <a:pt x="662826" y="1417956"/>
                  </a:lnTo>
                  <a:lnTo>
                    <a:pt x="668220" y="1424623"/>
                  </a:lnTo>
                  <a:lnTo>
                    <a:pt x="673614" y="1430656"/>
                  </a:lnTo>
                  <a:lnTo>
                    <a:pt x="678691" y="1436688"/>
                  </a:lnTo>
                  <a:lnTo>
                    <a:pt x="686941" y="1444626"/>
                  </a:lnTo>
                  <a:lnTo>
                    <a:pt x="694873" y="1451928"/>
                  </a:lnTo>
                  <a:lnTo>
                    <a:pt x="703123" y="1458913"/>
                  </a:lnTo>
                  <a:lnTo>
                    <a:pt x="711055" y="1464628"/>
                  </a:lnTo>
                  <a:lnTo>
                    <a:pt x="718987" y="1469708"/>
                  </a:lnTo>
                  <a:lnTo>
                    <a:pt x="726920" y="1474153"/>
                  </a:lnTo>
                  <a:lnTo>
                    <a:pt x="734535" y="1477963"/>
                  </a:lnTo>
                  <a:lnTo>
                    <a:pt x="742467" y="1480821"/>
                  </a:lnTo>
                  <a:lnTo>
                    <a:pt x="742467" y="1299528"/>
                  </a:lnTo>
                  <a:close/>
                  <a:moveTo>
                    <a:pt x="1682695" y="1264935"/>
                  </a:moveTo>
                  <a:lnTo>
                    <a:pt x="1686818" y="1291665"/>
                  </a:lnTo>
                  <a:lnTo>
                    <a:pt x="1731215" y="1291665"/>
                  </a:lnTo>
                  <a:lnTo>
                    <a:pt x="1726775" y="1264935"/>
                  </a:lnTo>
                  <a:lnTo>
                    <a:pt x="1682695" y="1264935"/>
                  </a:lnTo>
                  <a:close/>
                  <a:moveTo>
                    <a:pt x="1622442" y="1264617"/>
                  </a:moveTo>
                  <a:lnTo>
                    <a:pt x="1625613" y="1291347"/>
                  </a:lnTo>
                  <a:lnTo>
                    <a:pt x="1670327" y="1291665"/>
                  </a:lnTo>
                  <a:lnTo>
                    <a:pt x="1666205" y="1264617"/>
                  </a:lnTo>
                  <a:lnTo>
                    <a:pt x="1622442" y="1264617"/>
                  </a:lnTo>
                  <a:close/>
                  <a:moveTo>
                    <a:pt x="1561871" y="1264617"/>
                  </a:moveTo>
                  <a:lnTo>
                    <a:pt x="1564091" y="1291347"/>
                  </a:lnTo>
                  <a:lnTo>
                    <a:pt x="1608805" y="1291347"/>
                  </a:lnTo>
                  <a:lnTo>
                    <a:pt x="1605951" y="1264617"/>
                  </a:lnTo>
                  <a:lnTo>
                    <a:pt x="1561871" y="1264617"/>
                  </a:lnTo>
                  <a:close/>
                  <a:moveTo>
                    <a:pt x="1501618" y="1264298"/>
                  </a:moveTo>
                  <a:lnTo>
                    <a:pt x="1502886" y="1291029"/>
                  </a:lnTo>
                  <a:lnTo>
                    <a:pt x="1547284" y="1291029"/>
                  </a:lnTo>
                  <a:lnTo>
                    <a:pt x="1545381" y="1264298"/>
                  </a:lnTo>
                  <a:lnTo>
                    <a:pt x="1501618" y="1264298"/>
                  </a:lnTo>
                  <a:close/>
                  <a:moveTo>
                    <a:pt x="1441048" y="1263980"/>
                  </a:moveTo>
                  <a:lnTo>
                    <a:pt x="1441682" y="1290711"/>
                  </a:lnTo>
                  <a:lnTo>
                    <a:pt x="1486396" y="1291029"/>
                  </a:lnTo>
                  <a:lnTo>
                    <a:pt x="1485128" y="1264298"/>
                  </a:lnTo>
                  <a:lnTo>
                    <a:pt x="1441048" y="1263980"/>
                  </a:lnTo>
                  <a:close/>
                  <a:moveTo>
                    <a:pt x="1380794" y="1263980"/>
                  </a:moveTo>
                  <a:lnTo>
                    <a:pt x="1380477" y="1290711"/>
                  </a:lnTo>
                  <a:lnTo>
                    <a:pt x="1424874" y="1290711"/>
                  </a:lnTo>
                  <a:lnTo>
                    <a:pt x="1424557" y="1263980"/>
                  </a:lnTo>
                  <a:lnTo>
                    <a:pt x="1380794" y="1263980"/>
                  </a:lnTo>
                  <a:close/>
                  <a:moveTo>
                    <a:pt x="1320224" y="1263662"/>
                  </a:moveTo>
                  <a:lnTo>
                    <a:pt x="1319273" y="1290392"/>
                  </a:lnTo>
                  <a:lnTo>
                    <a:pt x="1363670" y="1290711"/>
                  </a:lnTo>
                  <a:lnTo>
                    <a:pt x="1363987" y="1263980"/>
                  </a:lnTo>
                  <a:lnTo>
                    <a:pt x="1320224" y="1263662"/>
                  </a:lnTo>
                  <a:close/>
                  <a:moveTo>
                    <a:pt x="1259654" y="1263662"/>
                  </a:moveTo>
                  <a:lnTo>
                    <a:pt x="1258068" y="1290392"/>
                  </a:lnTo>
                  <a:lnTo>
                    <a:pt x="1302465" y="1290392"/>
                  </a:lnTo>
                  <a:lnTo>
                    <a:pt x="1303416" y="1263662"/>
                  </a:lnTo>
                  <a:lnTo>
                    <a:pt x="1259654" y="1263662"/>
                  </a:lnTo>
                  <a:close/>
                  <a:moveTo>
                    <a:pt x="1199083" y="1263344"/>
                  </a:moveTo>
                  <a:lnTo>
                    <a:pt x="1196546" y="1290074"/>
                  </a:lnTo>
                  <a:lnTo>
                    <a:pt x="1241260" y="1290392"/>
                  </a:lnTo>
                  <a:lnTo>
                    <a:pt x="1243163" y="1263662"/>
                  </a:lnTo>
                  <a:lnTo>
                    <a:pt x="1199083" y="1263344"/>
                  </a:lnTo>
                  <a:close/>
                  <a:moveTo>
                    <a:pt x="1138830" y="1263344"/>
                  </a:moveTo>
                  <a:lnTo>
                    <a:pt x="1135659" y="1289756"/>
                  </a:lnTo>
                  <a:lnTo>
                    <a:pt x="1180056" y="1290074"/>
                  </a:lnTo>
                  <a:lnTo>
                    <a:pt x="1182593" y="1263344"/>
                  </a:lnTo>
                  <a:lnTo>
                    <a:pt x="1138830" y="1263344"/>
                  </a:lnTo>
                  <a:close/>
                  <a:moveTo>
                    <a:pt x="1078259" y="1263026"/>
                  </a:moveTo>
                  <a:lnTo>
                    <a:pt x="1074137" y="1289756"/>
                  </a:lnTo>
                  <a:lnTo>
                    <a:pt x="1118851" y="1289756"/>
                  </a:lnTo>
                  <a:lnTo>
                    <a:pt x="1122339" y="1263344"/>
                  </a:lnTo>
                  <a:lnTo>
                    <a:pt x="1078259" y="1263026"/>
                  </a:lnTo>
                  <a:close/>
                  <a:moveTo>
                    <a:pt x="1018006" y="1263026"/>
                  </a:moveTo>
                  <a:lnTo>
                    <a:pt x="1012615" y="1289438"/>
                  </a:lnTo>
                  <a:lnTo>
                    <a:pt x="1057329" y="1289756"/>
                  </a:lnTo>
                  <a:lnTo>
                    <a:pt x="1061769" y="1263026"/>
                  </a:lnTo>
                  <a:lnTo>
                    <a:pt x="1018006" y="1263026"/>
                  </a:lnTo>
                  <a:close/>
                  <a:moveTo>
                    <a:pt x="1676987" y="1227067"/>
                  </a:moveTo>
                  <a:lnTo>
                    <a:pt x="1681109" y="1253797"/>
                  </a:lnTo>
                  <a:lnTo>
                    <a:pt x="1724872" y="1254115"/>
                  </a:lnTo>
                  <a:lnTo>
                    <a:pt x="1719798" y="1227067"/>
                  </a:lnTo>
                  <a:lnTo>
                    <a:pt x="1676987" y="1227067"/>
                  </a:lnTo>
                  <a:close/>
                  <a:moveTo>
                    <a:pt x="1618002" y="1227067"/>
                  </a:moveTo>
                  <a:lnTo>
                    <a:pt x="1621173" y="1253797"/>
                  </a:lnTo>
                  <a:lnTo>
                    <a:pt x="1664619" y="1253797"/>
                  </a:lnTo>
                  <a:lnTo>
                    <a:pt x="1660813" y="1227067"/>
                  </a:lnTo>
                  <a:lnTo>
                    <a:pt x="1618002" y="1227067"/>
                  </a:lnTo>
                  <a:close/>
                  <a:moveTo>
                    <a:pt x="1558383" y="1226431"/>
                  </a:moveTo>
                  <a:lnTo>
                    <a:pt x="1560920" y="1253479"/>
                  </a:lnTo>
                  <a:lnTo>
                    <a:pt x="1604683" y="1253797"/>
                  </a:lnTo>
                  <a:lnTo>
                    <a:pt x="1601512" y="1226431"/>
                  </a:lnTo>
                  <a:lnTo>
                    <a:pt x="1558383" y="1226431"/>
                  </a:lnTo>
                  <a:close/>
                  <a:moveTo>
                    <a:pt x="1499398" y="1226431"/>
                  </a:moveTo>
                  <a:lnTo>
                    <a:pt x="1500984" y="1253479"/>
                  </a:lnTo>
                  <a:lnTo>
                    <a:pt x="1544430" y="1253479"/>
                  </a:lnTo>
                  <a:lnTo>
                    <a:pt x="1542210" y="1226431"/>
                  </a:lnTo>
                  <a:lnTo>
                    <a:pt x="1499398" y="1226431"/>
                  </a:lnTo>
                  <a:close/>
                  <a:moveTo>
                    <a:pt x="1439779" y="1226112"/>
                  </a:moveTo>
                  <a:lnTo>
                    <a:pt x="1440730" y="1253161"/>
                  </a:lnTo>
                  <a:lnTo>
                    <a:pt x="1484493" y="1253479"/>
                  </a:lnTo>
                  <a:lnTo>
                    <a:pt x="1483225" y="1226431"/>
                  </a:lnTo>
                  <a:lnTo>
                    <a:pt x="1439779" y="1226112"/>
                  </a:lnTo>
                  <a:close/>
                  <a:moveTo>
                    <a:pt x="1380794" y="1226112"/>
                  </a:moveTo>
                  <a:lnTo>
                    <a:pt x="1380794" y="1253161"/>
                  </a:lnTo>
                  <a:lnTo>
                    <a:pt x="1424240" y="1253161"/>
                  </a:lnTo>
                  <a:lnTo>
                    <a:pt x="1423606" y="1226112"/>
                  </a:lnTo>
                  <a:lnTo>
                    <a:pt x="1380794" y="1226112"/>
                  </a:lnTo>
                  <a:close/>
                  <a:moveTo>
                    <a:pt x="1321492" y="1226112"/>
                  </a:moveTo>
                  <a:lnTo>
                    <a:pt x="1320541" y="1252843"/>
                  </a:lnTo>
                  <a:lnTo>
                    <a:pt x="1364304" y="1253161"/>
                  </a:lnTo>
                  <a:lnTo>
                    <a:pt x="1364621" y="1226112"/>
                  </a:lnTo>
                  <a:lnTo>
                    <a:pt x="1321492" y="1226112"/>
                  </a:lnTo>
                  <a:close/>
                  <a:moveTo>
                    <a:pt x="1262190" y="1225794"/>
                  </a:moveTo>
                  <a:lnTo>
                    <a:pt x="1260605" y="1252843"/>
                  </a:lnTo>
                  <a:lnTo>
                    <a:pt x="1304051" y="1252843"/>
                  </a:lnTo>
                  <a:lnTo>
                    <a:pt x="1305319" y="1225794"/>
                  </a:lnTo>
                  <a:lnTo>
                    <a:pt x="1262190" y="1225794"/>
                  </a:lnTo>
                  <a:close/>
                  <a:moveTo>
                    <a:pt x="1203206" y="1225794"/>
                  </a:moveTo>
                  <a:lnTo>
                    <a:pt x="1200352" y="1252524"/>
                  </a:lnTo>
                  <a:lnTo>
                    <a:pt x="1244115" y="1252843"/>
                  </a:lnTo>
                  <a:lnTo>
                    <a:pt x="1246017" y="1225794"/>
                  </a:lnTo>
                  <a:lnTo>
                    <a:pt x="1203206" y="1225794"/>
                  </a:lnTo>
                  <a:close/>
                  <a:moveTo>
                    <a:pt x="1143904" y="1225476"/>
                  </a:moveTo>
                  <a:lnTo>
                    <a:pt x="1140415" y="1252524"/>
                  </a:lnTo>
                  <a:lnTo>
                    <a:pt x="1183861" y="1252524"/>
                  </a:lnTo>
                  <a:lnTo>
                    <a:pt x="1187032" y="1225794"/>
                  </a:lnTo>
                  <a:lnTo>
                    <a:pt x="1143904" y="1225476"/>
                  </a:lnTo>
                  <a:close/>
                  <a:moveTo>
                    <a:pt x="1084602" y="1225476"/>
                  </a:moveTo>
                  <a:lnTo>
                    <a:pt x="1080162" y="1252206"/>
                  </a:lnTo>
                  <a:lnTo>
                    <a:pt x="1123925" y="1252524"/>
                  </a:lnTo>
                  <a:lnTo>
                    <a:pt x="1127731" y="1225476"/>
                  </a:lnTo>
                  <a:lnTo>
                    <a:pt x="1084602" y="1225476"/>
                  </a:lnTo>
                  <a:close/>
                  <a:moveTo>
                    <a:pt x="1025300" y="1225476"/>
                  </a:moveTo>
                  <a:lnTo>
                    <a:pt x="1020226" y="1252206"/>
                  </a:lnTo>
                  <a:lnTo>
                    <a:pt x="1063672" y="1252206"/>
                  </a:lnTo>
                  <a:lnTo>
                    <a:pt x="1068429" y="1225476"/>
                  </a:lnTo>
                  <a:lnTo>
                    <a:pt x="1025300" y="1225476"/>
                  </a:lnTo>
                  <a:close/>
                  <a:moveTo>
                    <a:pt x="1671279" y="1188881"/>
                  </a:moveTo>
                  <a:lnTo>
                    <a:pt x="1675401" y="1216248"/>
                  </a:lnTo>
                  <a:lnTo>
                    <a:pt x="1718213" y="1216248"/>
                  </a:lnTo>
                  <a:lnTo>
                    <a:pt x="1713456" y="1188881"/>
                  </a:lnTo>
                  <a:lnTo>
                    <a:pt x="1671279" y="1188881"/>
                  </a:lnTo>
                  <a:close/>
                  <a:moveTo>
                    <a:pt x="1613245" y="1188881"/>
                  </a:moveTo>
                  <a:lnTo>
                    <a:pt x="1616416" y="1215929"/>
                  </a:lnTo>
                  <a:lnTo>
                    <a:pt x="1659228" y="1216248"/>
                  </a:lnTo>
                  <a:lnTo>
                    <a:pt x="1655422" y="1188881"/>
                  </a:lnTo>
                  <a:lnTo>
                    <a:pt x="1613245" y="1188881"/>
                  </a:lnTo>
                  <a:close/>
                  <a:moveTo>
                    <a:pt x="1555212" y="1188881"/>
                  </a:moveTo>
                  <a:lnTo>
                    <a:pt x="1557432" y="1215929"/>
                  </a:lnTo>
                  <a:lnTo>
                    <a:pt x="1600560" y="1215929"/>
                  </a:lnTo>
                  <a:lnTo>
                    <a:pt x="1597389" y="1188881"/>
                  </a:lnTo>
                  <a:lnTo>
                    <a:pt x="1555212" y="1188881"/>
                  </a:lnTo>
                  <a:close/>
                  <a:moveTo>
                    <a:pt x="1497178" y="1188881"/>
                  </a:moveTo>
                  <a:lnTo>
                    <a:pt x="1498764" y="1215929"/>
                  </a:lnTo>
                  <a:lnTo>
                    <a:pt x="1541575" y="1215929"/>
                  </a:lnTo>
                  <a:lnTo>
                    <a:pt x="1539356" y="1188881"/>
                  </a:lnTo>
                  <a:lnTo>
                    <a:pt x="1497178" y="1188881"/>
                  </a:lnTo>
                  <a:close/>
                  <a:moveTo>
                    <a:pt x="1438828" y="1188563"/>
                  </a:moveTo>
                  <a:lnTo>
                    <a:pt x="1439779" y="1215611"/>
                  </a:lnTo>
                  <a:lnTo>
                    <a:pt x="1482591" y="1215929"/>
                  </a:lnTo>
                  <a:lnTo>
                    <a:pt x="1481322" y="1188563"/>
                  </a:lnTo>
                  <a:lnTo>
                    <a:pt x="1438828" y="1188563"/>
                  </a:lnTo>
                  <a:close/>
                  <a:moveTo>
                    <a:pt x="1381111" y="1188563"/>
                  </a:moveTo>
                  <a:lnTo>
                    <a:pt x="1380794" y="1215611"/>
                  </a:lnTo>
                  <a:lnTo>
                    <a:pt x="1423606" y="1215611"/>
                  </a:lnTo>
                  <a:lnTo>
                    <a:pt x="1422972" y="1188563"/>
                  </a:lnTo>
                  <a:lnTo>
                    <a:pt x="1381111" y="1188563"/>
                  </a:lnTo>
                  <a:close/>
                  <a:moveTo>
                    <a:pt x="1322761" y="1188563"/>
                  </a:moveTo>
                  <a:lnTo>
                    <a:pt x="1321810" y="1215611"/>
                  </a:lnTo>
                  <a:lnTo>
                    <a:pt x="1364621" y="1215611"/>
                  </a:lnTo>
                  <a:lnTo>
                    <a:pt x="1365255" y="1188563"/>
                  </a:lnTo>
                  <a:lnTo>
                    <a:pt x="1322761" y="1188563"/>
                  </a:lnTo>
                  <a:close/>
                  <a:moveTo>
                    <a:pt x="1264727" y="1188563"/>
                  </a:moveTo>
                  <a:lnTo>
                    <a:pt x="1263142" y="1215293"/>
                  </a:lnTo>
                  <a:lnTo>
                    <a:pt x="1305636" y="1215293"/>
                  </a:lnTo>
                  <a:lnTo>
                    <a:pt x="1307222" y="1188563"/>
                  </a:lnTo>
                  <a:lnTo>
                    <a:pt x="1264727" y="1188563"/>
                  </a:lnTo>
                  <a:close/>
                  <a:moveTo>
                    <a:pt x="1206694" y="1188244"/>
                  </a:moveTo>
                  <a:lnTo>
                    <a:pt x="1204157" y="1215293"/>
                  </a:lnTo>
                  <a:lnTo>
                    <a:pt x="1246969" y="1215293"/>
                  </a:lnTo>
                  <a:lnTo>
                    <a:pt x="1248871" y="1188563"/>
                  </a:lnTo>
                  <a:lnTo>
                    <a:pt x="1206694" y="1188244"/>
                  </a:lnTo>
                  <a:close/>
                  <a:moveTo>
                    <a:pt x="1148661" y="1188244"/>
                  </a:moveTo>
                  <a:lnTo>
                    <a:pt x="1145172" y="1215293"/>
                  </a:lnTo>
                  <a:lnTo>
                    <a:pt x="1188301" y="1215293"/>
                  </a:lnTo>
                  <a:lnTo>
                    <a:pt x="1190838" y="1188244"/>
                  </a:lnTo>
                  <a:lnTo>
                    <a:pt x="1148661" y="1188244"/>
                  </a:lnTo>
                  <a:close/>
                  <a:moveTo>
                    <a:pt x="1090627" y="1188244"/>
                  </a:moveTo>
                  <a:lnTo>
                    <a:pt x="1086505" y="1214975"/>
                  </a:lnTo>
                  <a:lnTo>
                    <a:pt x="1128999" y="1214975"/>
                  </a:lnTo>
                  <a:lnTo>
                    <a:pt x="1132805" y="1188244"/>
                  </a:lnTo>
                  <a:lnTo>
                    <a:pt x="1090627" y="1188244"/>
                  </a:lnTo>
                  <a:close/>
                  <a:moveTo>
                    <a:pt x="1032594" y="1187926"/>
                  </a:moveTo>
                  <a:lnTo>
                    <a:pt x="1027203" y="1214975"/>
                  </a:lnTo>
                  <a:lnTo>
                    <a:pt x="1070331" y="1214975"/>
                  </a:lnTo>
                  <a:lnTo>
                    <a:pt x="1074771" y="1188244"/>
                  </a:lnTo>
                  <a:lnTo>
                    <a:pt x="1032594" y="1187926"/>
                  </a:lnTo>
                  <a:close/>
                  <a:moveTo>
                    <a:pt x="1740728" y="1132875"/>
                  </a:moveTo>
                  <a:lnTo>
                    <a:pt x="1737874" y="1133193"/>
                  </a:lnTo>
                  <a:lnTo>
                    <a:pt x="1735337" y="1133829"/>
                  </a:lnTo>
                  <a:lnTo>
                    <a:pt x="1733117" y="1134784"/>
                  </a:lnTo>
                  <a:lnTo>
                    <a:pt x="1731532" y="1136057"/>
                  </a:lnTo>
                  <a:lnTo>
                    <a:pt x="1730263" y="1137648"/>
                  </a:lnTo>
                  <a:lnTo>
                    <a:pt x="1729312" y="1139875"/>
                  </a:lnTo>
                  <a:lnTo>
                    <a:pt x="1728995" y="1142103"/>
                  </a:lnTo>
                  <a:lnTo>
                    <a:pt x="1728995" y="1144330"/>
                  </a:lnTo>
                  <a:lnTo>
                    <a:pt x="1730263" y="1151649"/>
                  </a:lnTo>
                  <a:lnTo>
                    <a:pt x="1731215" y="1153877"/>
                  </a:lnTo>
                  <a:lnTo>
                    <a:pt x="1732166" y="1156104"/>
                  </a:lnTo>
                  <a:lnTo>
                    <a:pt x="1734069" y="1158332"/>
                  </a:lnTo>
                  <a:lnTo>
                    <a:pt x="1735971" y="1159923"/>
                  </a:lnTo>
                  <a:lnTo>
                    <a:pt x="1738508" y="1161514"/>
                  </a:lnTo>
                  <a:lnTo>
                    <a:pt x="1741045" y="1162469"/>
                  </a:lnTo>
                  <a:lnTo>
                    <a:pt x="1743582" y="1163105"/>
                  </a:lnTo>
                  <a:lnTo>
                    <a:pt x="1746437" y="1163423"/>
                  </a:lnTo>
                  <a:lnTo>
                    <a:pt x="1772123" y="1163423"/>
                  </a:lnTo>
                  <a:lnTo>
                    <a:pt x="1775295" y="1163105"/>
                  </a:lnTo>
                  <a:lnTo>
                    <a:pt x="1777832" y="1162469"/>
                  </a:lnTo>
                  <a:lnTo>
                    <a:pt x="1779734" y="1161514"/>
                  </a:lnTo>
                  <a:lnTo>
                    <a:pt x="1781637" y="1159923"/>
                  </a:lnTo>
                  <a:lnTo>
                    <a:pt x="1782906" y="1158332"/>
                  </a:lnTo>
                  <a:lnTo>
                    <a:pt x="1783857" y="1156104"/>
                  </a:lnTo>
                  <a:lnTo>
                    <a:pt x="1784174" y="1154195"/>
                  </a:lnTo>
                  <a:lnTo>
                    <a:pt x="1783857" y="1151968"/>
                  </a:lnTo>
                  <a:lnTo>
                    <a:pt x="1782271" y="1144330"/>
                  </a:lnTo>
                  <a:lnTo>
                    <a:pt x="1781637" y="1142103"/>
                  </a:lnTo>
                  <a:lnTo>
                    <a:pt x="1780369" y="1139875"/>
                  </a:lnTo>
                  <a:lnTo>
                    <a:pt x="1778783" y="1137648"/>
                  </a:lnTo>
                  <a:lnTo>
                    <a:pt x="1776563" y="1136057"/>
                  </a:lnTo>
                  <a:lnTo>
                    <a:pt x="1774343" y="1134784"/>
                  </a:lnTo>
                  <a:lnTo>
                    <a:pt x="1771489" y="1133829"/>
                  </a:lnTo>
                  <a:lnTo>
                    <a:pt x="1768635" y="1133193"/>
                  </a:lnTo>
                  <a:lnTo>
                    <a:pt x="1766098" y="1132875"/>
                  </a:lnTo>
                  <a:lnTo>
                    <a:pt x="1740728" y="1132875"/>
                  </a:lnTo>
                  <a:close/>
                  <a:moveTo>
                    <a:pt x="1664619" y="1132875"/>
                  </a:moveTo>
                  <a:lnTo>
                    <a:pt x="1661765" y="1133193"/>
                  </a:lnTo>
                  <a:lnTo>
                    <a:pt x="1659545" y="1133829"/>
                  </a:lnTo>
                  <a:lnTo>
                    <a:pt x="1657325" y="1134784"/>
                  </a:lnTo>
                  <a:lnTo>
                    <a:pt x="1655422" y="1136057"/>
                  </a:lnTo>
                  <a:lnTo>
                    <a:pt x="1654154" y="1137648"/>
                  </a:lnTo>
                  <a:lnTo>
                    <a:pt x="1653203" y="1139875"/>
                  </a:lnTo>
                  <a:lnTo>
                    <a:pt x="1652568" y="1142103"/>
                  </a:lnTo>
                  <a:lnTo>
                    <a:pt x="1652568" y="1144330"/>
                  </a:lnTo>
                  <a:lnTo>
                    <a:pt x="1653837" y="1151649"/>
                  </a:lnTo>
                  <a:lnTo>
                    <a:pt x="1654471" y="1153877"/>
                  </a:lnTo>
                  <a:lnTo>
                    <a:pt x="1655422" y="1156104"/>
                  </a:lnTo>
                  <a:lnTo>
                    <a:pt x="1657008" y="1158332"/>
                  </a:lnTo>
                  <a:lnTo>
                    <a:pt x="1658911" y="1159923"/>
                  </a:lnTo>
                  <a:lnTo>
                    <a:pt x="1661131" y="1161196"/>
                  </a:lnTo>
                  <a:lnTo>
                    <a:pt x="1663668" y="1162469"/>
                  </a:lnTo>
                  <a:lnTo>
                    <a:pt x="1666205" y="1163105"/>
                  </a:lnTo>
                  <a:lnTo>
                    <a:pt x="1669376" y="1163105"/>
                  </a:lnTo>
                  <a:lnTo>
                    <a:pt x="1695063" y="1163423"/>
                  </a:lnTo>
                  <a:lnTo>
                    <a:pt x="1697917" y="1163105"/>
                  </a:lnTo>
                  <a:lnTo>
                    <a:pt x="1700137" y="1162469"/>
                  </a:lnTo>
                  <a:lnTo>
                    <a:pt x="1702357" y="1161514"/>
                  </a:lnTo>
                  <a:lnTo>
                    <a:pt x="1704576" y="1159923"/>
                  </a:lnTo>
                  <a:lnTo>
                    <a:pt x="1705845" y="1158332"/>
                  </a:lnTo>
                  <a:lnTo>
                    <a:pt x="1706796" y="1156104"/>
                  </a:lnTo>
                  <a:lnTo>
                    <a:pt x="1707430" y="1153877"/>
                  </a:lnTo>
                  <a:lnTo>
                    <a:pt x="1707113" y="1151649"/>
                  </a:lnTo>
                  <a:lnTo>
                    <a:pt x="1705845" y="1144330"/>
                  </a:lnTo>
                  <a:lnTo>
                    <a:pt x="1705211" y="1142103"/>
                  </a:lnTo>
                  <a:lnTo>
                    <a:pt x="1704259" y="1139875"/>
                  </a:lnTo>
                  <a:lnTo>
                    <a:pt x="1702357" y="1137648"/>
                  </a:lnTo>
                  <a:lnTo>
                    <a:pt x="1700137" y="1136057"/>
                  </a:lnTo>
                  <a:lnTo>
                    <a:pt x="1697917" y="1134784"/>
                  </a:lnTo>
                  <a:lnTo>
                    <a:pt x="1695697" y="1133829"/>
                  </a:lnTo>
                  <a:lnTo>
                    <a:pt x="1692843" y="1133193"/>
                  </a:lnTo>
                  <a:lnTo>
                    <a:pt x="1689989" y="1132875"/>
                  </a:lnTo>
                  <a:lnTo>
                    <a:pt x="1664619" y="1132875"/>
                  </a:lnTo>
                  <a:close/>
                  <a:moveTo>
                    <a:pt x="1586924" y="1132875"/>
                  </a:moveTo>
                  <a:lnTo>
                    <a:pt x="1584704" y="1133511"/>
                  </a:lnTo>
                  <a:lnTo>
                    <a:pt x="1582167" y="1134784"/>
                  </a:lnTo>
                  <a:lnTo>
                    <a:pt x="1580264" y="1136057"/>
                  </a:lnTo>
                  <a:lnTo>
                    <a:pt x="1578679" y="1137648"/>
                  </a:lnTo>
                  <a:lnTo>
                    <a:pt x="1577727" y="1139875"/>
                  </a:lnTo>
                  <a:lnTo>
                    <a:pt x="1577093" y="1142103"/>
                  </a:lnTo>
                  <a:lnTo>
                    <a:pt x="1577093" y="1144330"/>
                  </a:lnTo>
                  <a:lnTo>
                    <a:pt x="1578044" y="1151649"/>
                  </a:lnTo>
                  <a:lnTo>
                    <a:pt x="1578362" y="1153877"/>
                  </a:lnTo>
                  <a:lnTo>
                    <a:pt x="1579313" y="1156104"/>
                  </a:lnTo>
                  <a:lnTo>
                    <a:pt x="1580899" y="1158332"/>
                  </a:lnTo>
                  <a:lnTo>
                    <a:pt x="1583118" y="1159923"/>
                  </a:lnTo>
                  <a:lnTo>
                    <a:pt x="1585338" y="1161196"/>
                  </a:lnTo>
                  <a:lnTo>
                    <a:pt x="1587558" y="1162151"/>
                  </a:lnTo>
                  <a:lnTo>
                    <a:pt x="1590412" y="1162787"/>
                  </a:lnTo>
                  <a:lnTo>
                    <a:pt x="1593266" y="1163105"/>
                  </a:lnTo>
                  <a:lnTo>
                    <a:pt x="1618953" y="1163105"/>
                  </a:lnTo>
                  <a:lnTo>
                    <a:pt x="1621807" y="1163105"/>
                  </a:lnTo>
                  <a:lnTo>
                    <a:pt x="1624344" y="1162469"/>
                  </a:lnTo>
                  <a:lnTo>
                    <a:pt x="1626564" y="1161196"/>
                  </a:lnTo>
                  <a:lnTo>
                    <a:pt x="1628467" y="1159923"/>
                  </a:lnTo>
                  <a:lnTo>
                    <a:pt x="1629735" y="1158332"/>
                  </a:lnTo>
                  <a:lnTo>
                    <a:pt x="1631004" y="1156104"/>
                  </a:lnTo>
                  <a:lnTo>
                    <a:pt x="1631321" y="1153877"/>
                  </a:lnTo>
                  <a:lnTo>
                    <a:pt x="1631321" y="1151649"/>
                  </a:lnTo>
                  <a:lnTo>
                    <a:pt x="1630370" y="1144330"/>
                  </a:lnTo>
                  <a:lnTo>
                    <a:pt x="1629735" y="1142103"/>
                  </a:lnTo>
                  <a:lnTo>
                    <a:pt x="1628784" y="1139875"/>
                  </a:lnTo>
                  <a:lnTo>
                    <a:pt x="1627198" y="1137648"/>
                  </a:lnTo>
                  <a:lnTo>
                    <a:pt x="1625296" y="1136057"/>
                  </a:lnTo>
                  <a:lnTo>
                    <a:pt x="1623076" y="1134784"/>
                  </a:lnTo>
                  <a:lnTo>
                    <a:pt x="1620856" y="1133829"/>
                  </a:lnTo>
                  <a:lnTo>
                    <a:pt x="1618002" y="1132875"/>
                  </a:lnTo>
                  <a:lnTo>
                    <a:pt x="1615148" y="1132875"/>
                  </a:lnTo>
                  <a:lnTo>
                    <a:pt x="1589778" y="1132875"/>
                  </a:lnTo>
                  <a:lnTo>
                    <a:pt x="1586924" y="1132875"/>
                  </a:lnTo>
                  <a:close/>
                  <a:moveTo>
                    <a:pt x="1510815" y="1132875"/>
                  </a:moveTo>
                  <a:lnTo>
                    <a:pt x="1508278" y="1133511"/>
                  </a:lnTo>
                  <a:lnTo>
                    <a:pt x="1506058" y="1134784"/>
                  </a:lnTo>
                  <a:lnTo>
                    <a:pt x="1504155" y="1136057"/>
                  </a:lnTo>
                  <a:lnTo>
                    <a:pt x="1502569" y="1137648"/>
                  </a:lnTo>
                  <a:lnTo>
                    <a:pt x="1501618" y="1139875"/>
                  </a:lnTo>
                  <a:lnTo>
                    <a:pt x="1500984" y="1142103"/>
                  </a:lnTo>
                  <a:lnTo>
                    <a:pt x="1500667" y="1144330"/>
                  </a:lnTo>
                  <a:lnTo>
                    <a:pt x="1501301" y="1151649"/>
                  </a:lnTo>
                  <a:lnTo>
                    <a:pt x="1501618" y="1153877"/>
                  </a:lnTo>
                  <a:lnTo>
                    <a:pt x="1502569" y="1156104"/>
                  </a:lnTo>
                  <a:lnTo>
                    <a:pt x="1503838" y="1158332"/>
                  </a:lnTo>
                  <a:lnTo>
                    <a:pt x="1505741" y="1159923"/>
                  </a:lnTo>
                  <a:lnTo>
                    <a:pt x="1507960" y="1161196"/>
                  </a:lnTo>
                  <a:lnTo>
                    <a:pt x="1510180" y="1162151"/>
                  </a:lnTo>
                  <a:lnTo>
                    <a:pt x="1512717" y="1162787"/>
                  </a:lnTo>
                  <a:lnTo>
                    <a:pt x="1515888" y="1163105"/>
                  </a:lnTo>
                  <a:lnTo>
                    <a:pt x="1541575" y="1163105"/>
                  </a:lnTo>
                  <a:lnTo>
                    <a:pt x="1544430" y="1162787"/>
                  </a:lnTo>
                  <a:lnTo>
                    <a:pt x="1546966" y="1162151"/>
                  </a:lnTo>
                  <a:lnTo>
                    <a:pt x="1549503" y="1161196"/>
                  </a:lnTo>
                  <a:lnTo>
                    <a:pt x="1551406" y="1159923"/>
                  </a:lnTo>
                  <a:lnTo>
                    <a:pt x="1552992" y="1158332"/>
                  </a:lnTo>
                  <a:lnTo>
                    <a:pt x="1553943" y="1156104"/>
                  </a:lnTo>
                  <a:lnTo>
                    <a:pt x="1554577" y="1153877"/>
                  </a:lnTo>
                  <a:lnTo>
                    <a:pt x="1554577" y="1151649"/>
                  </a:lnTo>
                  <a:lnTo>
                    <a:pt x="1553943" y="1144330"/>
                  </a:lnTo>
                  <a:lnTo>
                    <a:pt x="1553626" y="1142103"/>
                  </a:lnTo>
                  <a:lnTo>
                    <a:pt x="1552675" y="1139875"/>
                  </a:lnTo>
                  <a:lnTo>
                    <a:pt x="1551089" y="1137648"/>
                  </a:lnTo>
                  <a:lnTo>
                    <a:pt x="1549186" y="1136057"/>
                  </a:lnTo>
                  <a:lnTo>
                    <a:pt x="1546966" y="1134784"/>
                  </a:lnTo>
                  <a:lnTo>
                    <a:pt x="1544430" y="1133511"/>
                  </a:lnTo>
                  <a:lnTo>
                    <a:pt x="1541893" y="1132875"/>
                  </a:lnTo>
                  <a:lnTo>
                    <a:pt x="1539038" y="1132875"/>
                  </a:lnTo>
                  <a:lnTo>
                    <a:pt x="1513986" y="1132875"/>
                  </a:lnTo>
                  <a:lnTo>
                    <a:pt x="1510815" y="1132875"/>
                  </a:lnTo>
                  <a:close/>
                  <a:moveTo>
                    <a:pt x="981854" y="1117600"/>
                  </a:moveTo>
                  <a:lnTo>
                    <a:pt x="1765464" y="1117600"/>
                  </a:lnTo>
                  <a:lnTo>
                    <a:pt x="1769904" y="1117918"/>
                  </a:lnTo>
                  <a:lnTo>
                    <a:pt x="1774978" y="1118236"/>
                  </a:lnTo>
                  <a:lnTo>
                    <a:pt x="1779417" y="1119191"/>
                  </a:lnTo>
                  <a:lnTo>
                    <a:pt x="1783857" y="1120464"/>
                  </a:lnTo>
                  <a:lnTo>
                    <a:pt x="1787980" y="1122373"/>
                  </a:lnTo>
                  <a:lnTo>
                    <a:pt x="1792736" y="1124283"/>
                  </a:lnTo>
                  <a:lnTo>
                    <a:pt x="1796542" y="1126510"/>
                  </a:lnTo>
                  <a:lnTo>
                    <a:pt x="1800347" y="1129056"/>
                  </a:lnTo>
                  <a:lnTo>
                    <a:pt x="1803836" y="1131602"/>
                  </a:lnTo>
                  <a:lnTo>
                    <a:pt x="1807007" y="1134466"/>
                  </a:lnTo>
                  <a:lnTo>
                    <a:pt x="1810495" y="1137648"/>
                  </a:lnTo>
                  <a:lnTo>
                    <a:pt x="1813032" y="1141148"/>
                  </a:lnTo>
                  <a:lnTo>
                    <a:pt x="1815252" y="1144649"/>
                  </a:lnTo>
                  <a:lnTo>
                    <a:pt x="1817155" y="1148149"/>
                  </a:lnTo>
                  <a:lnTo>
                    <a:pt x="1818740" y="1151649"/>
                  </a:lnTo>
                  <a:lnTo>
                    <a:pt x="1820009" y="1155468"/>
                  </a:lnTo>
                  <a:lnTo>
                    <a:pt x="1903095" y="1502007"/>
                  </a:lnTo>
                  <a:lnTo>
                    <a:pt x="1903412" y="1506144"/>
                  </a:lnTo>
                  <a:lnTo>
                    <a:pt x="1903412" y="1509963"/>
                  </a:lnTo>
                  <a:lnTo>
                    <a:pt x="1903095" y="1513463"/>
                  </a:lnTo>
                  <a:lnTo>
                    <a:pt x="1901827" y="1516963"/>
                  </a:lnTo>
                  <a:lnTo>
                    <a:pt x="1900241" y="1520146"/>
                  </a:lnTo>
                  <a:lnTo>
                    <a:pt x="1898338" y="1523646"/>
                  </a:lnTo>
                  <a:lnTo>
                    <a:pt x="1895801" y="1526510"/>
                  </a:lnTo>
                  <a:lnTo>
                    <a:pt x="1892313" y="1529056"/>
                  </a:lnTo>
                  <a:lnTo>
                    <a:pt x="1889142" y="1531283"/>
                  </a:lnTo>
                  <a:lnTo>
                    <a:pt x="1885336" y="1533511"/>
                  </a:lnTo>
                  <a:lnTo>
                    <a:pt x="1881214" y="1535420"/>
                  </a:lnTo>
                  <a:lnTo>
                    <a:pt x="1876774" y="1537011"/>
                  </a:lnTo>
                  <a:lnTo>
                    <a:pt x="1871700" y="1538284"/>
                  </a:lnTo>
                  <a:lnTo>
                    <a:pt x="1866626" y="1538920"/>
                  </a:lnTo>
                  <a:lnTo>
                    <a:pt x="1861235" y="1539557"/>
                  </a:lnTo>
                  <a:lnTo>
                    <a:pt x="1855210" y="1539875"/>
                  </a:lnTo>
                  <a:lnTo>
                    <a:pt x="884498" y="1539875"/>
                  </a:lnTo>
                  <a:lnTo>
                    <a:pt x="878789" y="1539557"/>
                  </a:lnTo>
                  <a:lnTo>
                    <a:pt x="873081" y="1538920"/>
                  </a:lnTo>
                  <a:lnTo>
                    <a:pt x="868007" y="1537966"/>
                  </a:lnTo>
                  <a:lnTo>
                    <a:pt x="863250" y="1536693"/>
                  </a:lnTo>
                  <a:lnTo>
                    <a:pt x="858811" y="1535102"/>
                  </a:lnTo>
                  <a:lnTo>
                    <a:pt x="854371" y="1533193"/>
                  </a:lnTo>
                  <a:lnTo>
                    <a:pt x="850566" y="1531283"/>
                  </a:lnTo>
                  <a:lnTo>
                    <a:pt x="847394" y="1528737"/>
                  </a:lnTo>
                  <a:lnTo>
                    <a:pt x="844223" y="1526192"/>
                  </a:lnTo>
                  <a:lnTo>
                    <a:pt x="842003" y="1523010"/>
                  </a:lnTo>
                  <a:lnTo>
                    <a:pt x="839466" y="1519827"/>
                  </a:lnTo>
                  <a:lnTo>
                    <a:pt x="837881" y="1516645"/>
                  </a:lnTo>
                  <a:lnTo>
                    <a:pt x="836929" y="1513463"/>
                  </a:lnTo>
                  <a:lnTo>
                    <a:pt x="836612" y="1509963"/>
                  </a:lnTo>
                  <a:lnTo>
                    <a:pt x="836612" y="1506144"/>
                  </a:lnTo>
                  <a:lnTo>
                    <a:pt x="837246" y="1502007"/>
                  </a:lnTo>
                  <a:lnTo>
                    <a:pt x="926675" y="1154832"/>
                  </a:lnTo>
                  <a:lnTo>
                    <a:pt x="927943" y="1151331"/>
                  </a:lnTo>
                  <a:lnTo>
                    <a:pt x="929529" y="1147513"/>
                  </a:lnTo>
                  <a:lnTo>
                    <a:pt x="931432" y="1144012"/>
                  </a:lnTo>
                  <a:lnTo>
                    <a:pt x="933969" y="1140830"/>
                  </a:lnTo>
                  <a:lnTo>
                    <a:pt x="936823" y="1137011"/>
                  </a:lnTo>
                  <a:lnTo>
                    <a:pt x="939677" y="1134147"/>
                  </a:lnTo>
                  <a:lnTo>
                    <a:pt x="943165" y="1131283"/>
                  </a:lnTo>
                  <a:lnTo>
                    <a:pt x="946971" y="1128738"/>
                  </a:lnTo>
                  <a:lnTo>
                    <a:pt x="950776" y="1126192"/>
                  </a:lnTo>
                  <a:lnTo>
                    <a:pt x="954582" y="1124283"/>
                  </a:lnTo>
                  <a:lnTo>
                    <a:pt x="959021" y="1122373"/>
                  </a:lnTo>
                  <a:lnTo>
                    <a:pt x="963461" y="1120464"/>
                  </a:lnTo>
                  <a:lnTo>
                    <a:pt x="967901" y="1119191"/>
                  </a:lnTo>
                  <a:lnTo>
                    <a:pt x="972341" y="1118236"/>
                  </a:lnTo>
                  <a:lnTo>
                    <a:pt x="977097" y="1117918"/>
                  </a:lnTo>
                  <a:lnTo>
                    <a:pt x="981854" y="1117600"/>
                  </a:lnTo>
                  <a:close/>
                  <a:moveTo>
                    <a:pt x="268430" y="1104583"/>
                  </a:moveTo>
                  <a:lnTo>
                    <a:pt x="254469" y="1109980"/>
                  </a:lnTo>
                  <a:lnTo>
                    <a:pt x="240826" y="1115695"/>
                  </a:lnTo>
                  <a:lnTo>
                    <a:pt x="227500" y="1121410"/>
                  </a:lnTo>
                  <a:lnTo>
                    <a:pt x="214808" y="1127443"/>
                  </a:lnTo>
                  <a:lnTo>
                    <a:pt x="202433" y="1133158"/>
                  </a:lnTo>
                  <a:lnTo>
                    <a:pt x="190693" y="1139190"/>
                  </a:lnTo>
                  <a:lnTo>
                    <a:pt x="178954" y="1145858"/>
                  </a:lnTo>
                  <a:lnTo>
                    <a:pt x="168483" y="1151890"/>
                  </a:lnTo>
                  <a:lnTo>
                    <a:pt x="178954" y="1168718"/>
                  </a:lnTo>
                  <a:lnTo>
                    <a:pt x="190376" y="1185228"/>
                  </a:lnTo>
                  <a:lnTo>
                    <a:pt x="202433" y="1201420"/>
                  </a:lnTo>
                  <a:lnTo>
                    <a:pt x="214490" y="1217295"/>
                  </a:lnTo>
                  <a:lnTo>
                    <a:pt x="227182" y="1232535"/>
                  </a:lnTo>
                  <a:lnTo>
                    <a:pt x="240191" y="1247775"/>
                  </a:lnTo>
                  <a:lnTo>
                    <a:pt x="253835" y="1262380"/>
                  </a:lnTo>
                  <a:lnTo>
                    <a:pt x="267479" y="1276668"/>
                  </a:lnTo>
                  <a:lnTo>
                    <a:pt x="283026" y="1291590"/>
                  </a:lnTo>
                  <a:lnTo>
                    <a:pt x="299208" y="1306195"/>
                  </a:lnTo>
                  <a:lnTo>
                    <a:pt x="313486" y="1301750"/>
                  </a:lnTo>
                  <a:lnTo>
                    <a:pt x="327764" y="1297623"/>
                  </a:lnTo>
                  <a:lnTo>
                    <a:pt x="357590" y="1289368"/>
                  </a:lnTo>
                  <a:lnTo>
                    <a:pt x="350609" y="1278890"/>
                  </a:lnTo>
                  <a:lnTo>
                    <a:pt x="344264" y="1268413"/>
                  </a:lnTo>
                  <a:lnTo>
                    <a:pt x="337600" y="1257618"/>
                  </a:lnTo>
                  <a:lnTo>
                    <a:pt x="331572" y="1246823"/>
                  </a:lnTo>
                  <a:lnTo>
                    <a:pt x="325543" y="1235710"/>
                  </a:lnTo>
                  <a:lnTo>
                    <a:pt x="319515" y="1224280"/>
                  </a:lnTo>
                  <a:lnTo>
                    <a:pt x="313803" y="1213168"/>
                  </a:lnTo>
                  <a:lnTo>
                    <a:pt x="308409" y="1201738"/>
                  </a:lnTo>
                  <a:lnTo>
                    <a:pt x="302381" y="1189990"/>
                  </a:lnTo>
                  <a:lnTo>
                    <a:pt x="297304" y="1178243"/>
                  </a:lnTo>
                  <a:lnTo>
                    <a:pt x="287151" y="1154113"/>
                  </a:lnTo>
                  <a:lnTo>
                    <a:pt x="277315" y="1129665"/>
                  </a:lnTo>
                  <a:lnTo>
                    <a:pt x="268430" y="1104583"/>
                  </a:lnTo>
                  <a:close/>
                  <a:moveTo>
                    <a:pt x="469277" y="1050290"/>
                  </a:moveTo>
                  <a:lnTo>
                    <a:pt x="441990" y="1055688"/>
                  </a:lnTo>
                  <a:lnTo>
                    <a:pt x="415337" y="1061403"/>
                  </a:lnTo>
                  <a:lnTo>
                    <a:pt x="389319" y="1067118"/>
                  </a:lnTo>
                  <a:lnTo>
                    <a:pt x="364253" y="1073785"/>
                  </a:lnTo>
                  <a:lnTo>
                    <a:pt x="343946" y="1079500"/>
                  </a:lnTo>
                  <a:lnTo>
                    <a:pt x="324274" y="1085215"/>
                  </a:lnTo>
                  <a:lnTo>
                    <a:pt x="328716" y="1098550"/>
                  </a:lnTo>
                  <a:lnTo>
                    <a:pt x="333476" y="1111568"/>
                  </a:lnTo>
                  <a:lnTo>
                    <a:pt x="338235" y="1124585"/>
                  </a:lnTo>
                  <a:lnTo>
                    <a:pt x="343629" y="1136968"/>
                  </a:lnTo>
                  <a:lnTo>
                    <a:pt x="349023" y="1149668"/>
                  </a:lnTo>
                  <a:lnTo>
                    <a:pt x="354417" y="1162050"/>
                  </a:lnTo>
                  <a:lnTo>
                    <a:pt x="360446" y="1174115"/>
                  </a:lnTo>
                  <a:lnTo>
                    <a:pt x="366157" y="1186180"/>
                  </a:lnTo>
                  <a:lnTo>
                    <a:pt x="371868" y="1197928"/>
                  </a:lnTo>
                  <a:lnTo>
                    <a:pt x="378531" y="1209358"/>
                  </a:lnTo>
                  <a:lnTo>
                    <a:pt x="384560" y="1220788"/>
                  </a:lnTo>
                  <a:lnTo>
                    <a:pt x="391223" y="1232218"/>
                  </a:lnTo>
                  <a:lnTo>
                    <a:pt x="397886" y="1243013"/>
                  </a:lnTo>
                  <a:lnTo>
                    <a:pt x="404549" y="1254125"/>
                  </a:lnTo>
                  <a:lnTo>
                    <a:pt x="411530" y="1264603"/>
                  </a:lnTo>
                  <a:lnTo>
                    <a:pt x="418510" y="1275080"/>
                  </a:lnTo>
                  <a:lnTo>
                    <a:pt x="442942" y="1270318"/>
                  </a:lnTo>
                  <a:lnTo>
                    <a:pt x="467373" y="1265873"/>
                  </a:lnTo>
                  <a:lnTo>
                    <a:pt x="492440" y="1261428"/>
                  </a:lnTo>
                  <a:lnTo>
                    <a:pt x="518140" y="1257618"/>
                  </a:lnTo>
                  <a:lnTo>
                    <a:pt x="510525" y="1234123"/>
                  </a:lnTo>
                  <a:lnTo>
                    <a:pt x="503545" y="1209993"/>
                  </a:lnTo>
                  <a:lnTo>
                    <a:pt x="496882" y="1184910"/>
                  </a:lnTo>
                  <a:lnTo>
                    <a:pt x="490219" y="1159193"/>
                  </a:lnTo>
                  <a:lnTo>
                    <a:pt x="484507" y="1132840"/>
                  </a:lnTo>
                  <a:lnTo>
                    <a:pt x="479113" y="1106170"/>
                  </a:lnTo>
                  <a:lnTo>
                    <a:pt x="473719" y="1078548"/>
                  </a:lnTo>
                  <a:lnTo>
                    <a:pt x="469277" y="1050290"/>
                  </a:lnTo>
                  <a:close/>
                  <a:moveTo>
                    <a:pt x="742467" y="1024890"/>
                  </a:moveTo>
                  <a:lnTo>
                    <a:pt x="714228" y="1025525"/>
                  </a:lnTo>
                  <a:lnTo>
                    <a:pt x="686623" y="1026478"/>
                  </a:lnTo>
                  <a:lnTo>
                    <a:pt x="659019" y="1028065"/>
                  </a:lnTo>
                  <a:lnTo>
                    <a:pt x="631731" y="1029653"/>
                  </a:lnTo>
                  <a:lnTo>
                    <a:pt x="605396" y="1031875"/>
                  </a:lnTo>
                  <a:lnTo>
                    <a:pt x="578743" y="1034733"/>
                  </a:lnTo>
                  <a:lnTo>
                    <a:pt x="553043" y="1037908"/>
                  </a:lnTo>
                  <a:lnTo>
                    <a:pt x="527025" y="1041083"/>
                  </a:lnTo>
                  <a:lnTo>
                    <a:pt x="530515" y="1059498"/>
                  </a:lnTo>
                  <a:lnTo>
                    <a:pt x="533688" y="1077595"/>
                  </a:lnTo>
                  <a:lnTo>
                    <a:pt x="536861" y="1095375"/>
                  </a:lnTo>
                  <a:lnTo>
                    <a:pt x="540351" y="1112838"/>
                  </a:lnTo>
                  <a:lnTo>
                    <a:pt x="543841" y="1130300"/>
                  </a:lnTo>
                  <a:lnTo>
                    <a:pt x="547966" y="1147128"/>
                  </a:lnTo>
                  <a:lnTo>
                    <a:pt x="552091" y="1163638"/>
                  </a:lnTo>
                  <a:lnTo>
                    <a:pt x="556216" y="1180148"/>
                  </a:lnTo>
                  <a:lnTo>
                    <a:pt x="561292" y="1198245"/>
                  </a:lnTo>
                  <a:lnTo>
                    <a:pt x="566686" y="1216025"/>
                  </a:lnTo>
                  <a:lnTo>
                    <a:pt x="572080" y="1233488"/>
                  </a:lnTo>
                  <a:lnTo>
                    <a:pt x="577792" y="1250315"/>
                  </a:lnTo>
                  <a:lnTo>
                    <a:pt x="597464" y="1248410"/>
                  </a:lnTo>
                  <a:lnTo>
                    <a:pt x="617771" y="1246823"/>
                  </a:lnTo>
                  <a:lnTo>
                    <a:pt x="638077" y="1245235"/>
                  </a:lnTo>
                  <a:lnTo>
                    <a:pt x="658701" y="1243648"/>
                  </a:lnTo>
                  <a:lnTo>
                    <a:pt x="679326" y="1242378"/>
                  </a:lnTo>
                  <a:lnTo>
                    <a:pt x="699950" y="1241425"/>
                  </a:lnTo>
                  <a:lnTo>
                    <a:pt x="721208" y="1240790"/>
                  </a:lnTo>
                  <a:lnTo>
                    <a:pt x="742467" y="1240473"/>
                  </a:lnTo>
                  <a:lnTo>
                    <a:pt x="742467" y="1024890"/>
                  </a:lnTo>
                  <a:close/>
                  <a:moveTo>
                    <a:pt x="507035" y="801688"/>
                  </a:moveTo>
                  <a:lnTo>
                    <a:pt x="507670" y="824865"/>
                  </a:lnTo>
                  <a:lnTo>
                    <a:pt x="508622" y="848360"/>
                  </a:lnTo>
                  <a:lnTo>
                    <a:pt x="509573" y="871538"/>
                  </a:lnTo>
                  <a:lnTo>
                    <a:pt x="510843" y="894080"/>
                  </a:lnTo>
                  <a:lnTo>
                    <a:pt x="512746" y="916940"/>
                  </a:lnTo>
                  <a:lnTo>
                    <a:pt x="514650" y="939165"/>
                  </a:lnTo>
                  <a:lnTo>
                    <a:pt x="516871" y="961073"/>
                  </a:lnTo>
                  <a:lnTo>
                    <a:pt x="519410" y="982663"/>
                  </a:lnTo>
                  <a:lnTo>
                    <a:pt x="546062" y="979170"/>
                  </a:lnTo>
                  <a:lnTo>
                    <a:pt x="572715" y="976313"/>
                  </a:lnTo>
                  <a:lnTo>
                    <a:pt x="600319" y="973455"/>
                  </a:lnTo>
                  <a:lnTo>
                    <a:pt x="627924" y="971233"/>
                  </a:lnTo>
                  <a:lnTo>
                    <a:pt x="656163" y="969328"/>
                  </a:lnTo>
                  <a:lnTo>
                    <a:pt x="684720" y="967740"/>
                  </a:lnTo>
                  <a:lnTo>
                    <a:pt x="713276" y="966788"/>
                  </a:lnTo>
                  <a:lnTo>
                    <a:pt x="742467" y="965835"/>
                  </a:lnTo>
                  <a:lnTo>
                    <a:pt x="742467" y="801688"/>
                  </a:lnTo>
                  <a:lnTo>
                    <a:pt x="507035" y="801688"/>
                  </a:lnTo>
                  <a:close/>
                  <a:moveTo>
                    <a:pt x="273824" y="801688"/>
                  </a:moveTo>
                  <a:lnTo>
                    <a:pt x="274142" y="816610"/>
                  </a:lnTo>
                  <a:lnTo>
                    <a:pt x="275094" y="831533"/>
                  </a:lnTo>
                  <a:lnTo>
                    <a:pt x="276045" y="846455"/>
                  </a:lnTo>
                  <a:lnTo>
                    <a:pt x="276997" y="860743"/>
                  </a:lnTo>
                  <a:lnTo>
                    <a:pt x="278584" y="875665"/>
                  </a:lnTo>
                  <a:lnTo>
                    <a:pt x="280170" y="889953"/>
                  </a:lnTo>
                  <a:lnTo>
                    <a:pt x="281757" y="904558"/>
                  </a:lnTo>
                  <a:lnTo>
                    <a:pt x="283660" y="918845"/>
                  </a:lnTo>
                  <a:lnTo>
                    <a:pt x="285882" y="933133"/>
                  </a:lnTo>
                  <a:lnTo>
                    <a:pt x="288737" y="947103"/>
                  </a:lnTo>
                  <a:lnTo>
                    <a:pt x="291276" y="961073"/>
                  </a:lnTo>
                  <a:lnTo>
                    <a:pt x="293814" y="975043"/>
                  </a:lnTo>
                  <a:lnTo>
                    <a:pt x="296670" y="988695"/>
                  </a:lnTo>
                  <a:lnTo>
                    <a:pt x="299842" y="1002665"/>
                  </a:lnTo>
                  <a:lnTo>
                    <a:pt x="303015" y="1015683"/>
                  </a:lnTo>
                  <a:lnTo>
                    <a:pt x="306823" y="1029335"/>
                  </a:lnTo>
                  <a:lnTo>
                    <a:pt x="324909" y="1023938"/>
                  </a:lnTo>
                  <a:lnTo>
                    <a:pt x="343312" y="1018858"/>
                  </a:lnTo>
                  <a:lnTo>
                    <a:pt x="362032" y="1013778"/>
                  </a:lnTo>
                  <a:lnTo>
                    <a:pt x="381070" y="1009015"/>
                  </a:lnTo>
                  <a:lnTo>
                    <a:pt x="400742" y="1004570"/>
                  </a:lnTo>
                  <a:lnTo>
                    <a:pt x="420414" y="1000125"/>
                  </a:lnTo>
                  <a:lnTo>
                    <a:pt x="440721" y="995998"/>
                  </a:lnTo>
                  <a:lnTo>
                    <a:pt x="461345" y="992188"/>
                  </a:lnTo>
                  <a:lnTo>
                    <a:pt x="458489" y="969328"/>
                  </a:lnTo>
                  <a:lnTo>
                    <a:pt x="456268" y="945833"/>
                  </a:lnTo>
                  <a:lnTo>
                    <a:pt x="454047" y="922655"/>
                  </a:lnTo>
                  <a:lnTo>
                    <a:pt x="452461" y="899160"/>
                  </a:lnTo>
                  <a:lnTo>
                    <a:pt x="451191" y="874713"/>
                  </a:lnTo>
                  <a:lnTo>
                    <a:pt x="449922" y="850900"/>
                  </a:lnTo>
                  <a:lnTo>
                    <a:pt x="448970" y="826135"/>
                  </a:lnTo>
                  <a:lnTo>
                    <a:pt x="448653" y="801688"/>
                  </a:lnTo>
                  <a:lnTo>
                    <a:pt x="273824" y="801688"/>
                  </a:lnTo>
                  <a:close/>
                  <a:moveTo>
                    <a:pt x="59334" y="801688"/>
                  </a:moveTo>
                  <a:lnTo>
                    <a:pt x="60286" y="821690"/>
                  </a:lnTo>
                  <a:lnTo>
                    <a:pt x="62507" y="841693"/>
                  </a:lnTo>
                  <a:lnTo>
                    <a:pt x="64411" y="861378"/>
                  </a:lnTo>
                  <a:lnTo>
                    <a:pt x="67266" y="881380"/>
                  </a:lnTo>
                  <a:lnTo>
                    <a:pt x="70439" y="900748"/>
                  </a:lnTo>
                  <a:lnTo>
                    <a:pt x="74247" y="919798"/>
                  </a:lnTo>
                  <a:lnTo>
                    <a:pt x="78372" y="938848"/>
                  </a:lnTo>
                  <a:lnTo>
                    <a:pt x="83448" y="957898"/>
                  </a:lnTo>
                  <a:lnTo>
                    <a:pt x="88525" y="976630"/>
                  </a:lnTo>
                  <a:lnTo>
                    <a:pt x="94236" y="995045"/>
                  </a:lnTo>
                  <a:lnTo>
                    <a:pt x="100899" y="1013143"/>
                  </a:lnTo>
                  <a:lnTo>
                    <a:pt x="107245" y="1031240"/>
                  </a:lnTo>
                  <a:lnTo>
                    <a:pt x="114860" y="1049020"/>
                  </a:lnTo>
                  <a:lnTo>
                    <a:pt x="122475" y="1066483"/>
                  </a:lnTo>
                  <a:lnTo>
                    <a:pt x="130408" y="1083628"/>
                  </a:lnTo>
                  <a:lnTo>
                    <a:pt x="138975" y="1100773"/>
                  </a:lnTo>
                  <a:lnTo>
                    <a:pt x="150080" y="1094740"/>
                  </a:lnTo>
                  <a:lnTo>
                    <a:pt x="161185" y="1088390"/>
                  </a:lnTo>
                  <a:lnTo>
                    <a:pt x="172925" y="1082358"/>
                  </a:lnTo>
                  <a:lnTo>
                    <a:pt x="184982" y="1076325"/>
                  </a:lnTo>
                  <a:lnTo>
                    <a:pt x="197039" y="1070293"/>
                  </a:lnTo>
                  <a:lnTo>
                    <a:pt x="209731" y="1064895"/>
                  </a:lnTo>
                  <a:lnTo>
                    <a:pt x="222740" y="1059498"/>
                  </a:lnTo>
                  <a:lnTo>
                    <a:pt x="236066" y="1054100"/>
                  </a:lnTo>
                  <a:lnTo>
                    <a:pt x="250979" y="1048385"/>
                  </a:lnTo>
                  <a:lnTo>
                    <a:pt x="247172" y="1033780"/>
                  </a:lnTo>
                  <a:lnTo>
                    <a:pt x="243364" y="1019175"/>
                  </a:lnTo>
                  <a:lnTo>
                    <a:pt x="240191" y="1004570"/>
                  </a:lnTo>
                  <a:lnTo>
                    <a:pt x="236701" y="989330"/>
                  </a:lnTo>
                  <a:lnTo>
                    <a:pt x="233528" y="974408"/>
                  </a:lnTo>
                  <a:lnTo>
                    <a:pt x="230672" y="959168"/>
                  </a:lnTo>
                  <a:lnTo>
                    <a:pt x="228134" y="943928"/>
                  </a:lnTo>
                  <a:lnTo>
                    <a:pt x="225913" y="928370"/>
                  </a:lnTo>
                  <a:lnTo>
                    <a:pt x="223692" y="912813"/>
                  </a:lnTo>
                  <a:lnTo>
                    <a:pt x="221788" y="897573"/>
                  </a:lnTo>
                  <a:lnTo>
                    <a:pt x="220202" y="881698"/>
                  </a:lnTo>
                  <a:lnTo>
                    <a:pt x="218615" y="865823"/>
                  </a:lnTo>
                  <a:lnTo>
                    <a:pt x="217029" y="849948"/>
                  </a:lnTo>
                  <a:lnTo>
                    <a:pt x="216077" y="834073"/>
                  </a:lnTo>
                  <a:lnTo>
                    <a:pt x="215125" y="817880"/>
                  </a:lnTo>
                  <a:lnTo>
                    <a:pt x="214808" y="801688"/>
                  </a:lnTo>
                  <a:lnTo>
                    <a:pt x="59334" y="801688"/>
                  </a:lnTo>
                  <a:close/>
                  <a:moveTo>
                    <a:pt x="1734820" y="720725"/>
                  </a:moveTo>
                  <a:lnTo>
                    <a:pt x="1735138" y="764540"/>
                  </a:lnTo>
                  <a:lnTo>
                    <a:pt x="1735138" y="861378"/>
                  </a:lnTo>
                  <a:lnTo>
                    <a:pt x="1735138" y="913765"/>
                  </a:lnTo>
                  <a:lnTo>
                    <a:pt x="1734503" y="960120"/>
                  </a:lnTo>
                  <a:lnTo>
                    <a:pt x="1734185" y="979488"/>
                  </a:lnTo>
                  <a:lnTo>
                    <a:pt x="1733549" y="994728"/>
                  </a:lnTo>
                  <a:lnTo>
                    <a:pt x="1732914" y="1005840"/>
                  </a:lnTo>
                  <a:lnTo>
                    <a:pt x="1732596" y="1009333"/>
                  </a:lnTo>
                  <a:lnTo>
                    <a:pt x="1732278" y="1011238"/>
                  </a:lnTo>
                  <a:lnTo>
                    <a:pt x="1731642" y="1011873"/>
                  </a:lnTo>
                  <a:lnTo>
                    <a:pt x="1730689" y="1012190"/>
                  </a:lnTo>
                  <a:lnTo>
                    <a:pt x="1727511" y="1013143"/>
                  </a:lnTo>
                  <a:lnTo>
                    <a:pt x="1722744" y="1014095"/>
                  </a:lnTo>
                  <a:lnTo>
                    <a:pt x="1716071" y="1014730"/>
                  </a:lnTo>
                  <a:lnTo>
                    <a:pt x="1708443" y="1015365"/>
                  </a:lnTo>
                  <a:lnTo>
                    <a:pt x="1698910" y="1015683"/>
                  </a:lnTo>
                  <a:lnTo>
                    <a:pt x="1676982" y="1016000"/>
                  </a:lnTo>
                  <a:lnTo>
                    <a:pt x="1650923" y="1016000"/>
                  </a:lnTo>
                  <a:lnTo>
                    <a:pt x="1622321" y="1015683"/>
                  </a:lnTo>
                  <a:lnTo>
                    <a:pt x="1591496" y="1014730"/>
                  </a:lnTo>
                  <a:lnTo>
                    <a:pt x="1559716" y="1013778"/>
                  </a:lnTo>
                  <a:lnTo>
                    <a:pt x="1497746" y="1011555"/>
                  </a:lnTo>
                  <a:lnTo>
                    <a:pt x="1443404" y="1009333"/>
                  </a:lnTo>
                  <a:lnTo>
                    <a:pt x="1390650" y="1006793"/>
                  </a:lnTo>
                  <a:lnTo>
                    <a:pt x="1438319" y="1005205"/>
                  </a:lnTo>
                  <a:lnTo>
                    <a:pt x="1487259" y="1003300"/>
                  </a:lnTo>
                  <a:lnTo>
                    <a:pt x="1543509" y="1000443"/>
                  </a:lnTo>
                  <a:lnTo>
                    <a:pt x="1572428" y="998538"/>
                  </a:lnTo>
                  <a:lnTo>
                    <a:pt x="1600394" y="996633"/>
                  </a:lnTo>
                  <a:lnTo>
                    <a:pt x="1626771" y="994410"/>
                  </a:lnTo>
                  <a:lnTo>
                    <a:pt x="1650605" y="992188"/>
                  </a:lnTo>
                  <a:lnTo>
                    <a:pt x="1671262" y="989648"/>
                  </a:lnTo>
                  <a:lnTo>
                    <a:pt x="1679842" y="988378"/>
                  </a:lnTo>
                  <a:lnTo>
                    <a:pt x="1687787" y="986790"/>
                  </a:lnTo>
                  <a:lnTo>
                    <a:pt x="1693825" y="985520"/>
                  </a:lnTo>
                  <a:lnTo>
                    <a:pt x="1698592" y="983933"/>
                  </a:lnTo>
                  <a:lnTo>
                    <a:pt x="1702088" y="982028"/>
                  </a:lnTo>
                  <a:lnTo>
                    <a:pt x="1703359" y="981075"/>
                  </a:lnTo>
                  <a:lnTo>
                    <a:pt x="1704312" y="980440"/>
                  </a:lnTo>
                  <a:lnTo>
                    <a:pt x="1705266" y="978218"/>
                  </a:lnTo>
                  <a:lnTo>
                    <a:pt x="1706219" y="974725"/>
                  </a:lnTo>
                  <a:lnTo>
                    <a:pt x="1707490" y="969963"/>
                  </a:lnTo>
                  <a:lnTo>
                    <a:pt x="1708443" y="963930"/>
                  </a:lnTo>
                  <a:lnTo>
                    <a:pt x="1710986" y="949960"/>
                  </a:lnTo>
                  <a:lnTo>
                    <a:pt x="1713528" y="932498"/>
                  </a:lnTo>
                  <a:lnTo>
                    <a:pt x="1716071" y="912178"/>
                  </a:lnTo>
                  <a:lnTo>
                    <a:pt x="1718613" y="890270"/>
                  </a:lnTo>
                  <a:lnTo>
                    <a:pt x="1723698" y="844233"/>
                  </a:lnTo>
                  <a:lnTo>
                    <a:pt x="1728147" y="798513"/>
                  </a:lnTo>
                  <a:lnTo>
                    <a:pt x="1731642" y="759143"/>
                  </a:lnTo>
                  <a:lnTo>
                    <a:pt x="1734820" y="720725"/>
                  </a:lnTo>
                  <a:close/>
                  <a:moveTo>
                    <a:pt x="519410" y="561340"/>
                  </a:moveTo>
                  <a:lnTo>
                    <a:pt x="516871" y="583565"/>
                  </a:lnTo>
                  <a:lnTo>
                    <a:pt x="514650" y="605473"/>
                  </a:lnTo>
                  <a:lnTo>
                    <a:pt x="512746" y="627698"/>
                  </a:lnTo>
                  <a:lnTo>
                    <a:pt x="510843" y="650240"/>
                  </a:lnTo>
                  <a:lnTo>
                    <a:pt x="509573" y="673100"/>
                  </a:lnTo>
                  <a:lnTo>
                    <a:pt x="508622" y="695960"/>
                  </a:lnTo>
                  <a:lnTo>
                    <a:pt x="507670" y="719138"/>
                  </a:lnTo>
                  <a:lnTo>
                    <a:pt x="507352" y="742950"/>
                  </a:lnTo>
                  <a:lnTo>
                    <a:pt x="742467" y="742950"/>
                  </a:lnTo>
                  <a:lnTo>
                    <a:pt x="742467" y="578485"/>
                  </a:lnTo>
                  <a:lnTo>
                    <a:pt x="713276" y="577850"/>
                  </a:lnTo>
                  <a:lnTo>
                    <a:pt x="684720" y="576580"/>
                  </a:lnTo>
                  <a:lnTo>
                    <a:pt x="656163" y="575310"/>
                  </a:lnTo>
                  <a:lnTo>
                    <a:pt x="627924" y="573405"/>
                  </a:lnTo>
                  <a:lnTo>
                    <a:pt x="600319" y="570865"/>
                  </a:lnTo>
                  <a:lnTo>
                    <a:pt x="573032" y="568325"/>
                  </a:lnTo>
                  <a:lnTo>
                    <a:pt x="546062" y="564833"/>
                  </a:lnTo>
                  <a:lnTo>
                    <a:pt x="519410" y="561340"/>
                  </a:lnTo>
                  <a:close/>
                  <a:moveTo>
                    <a:pt x="1074474" y="554038"/>
                  </a:moveTo>
                  <a:lnTo>
                    <a:pt x="1100533" y="554038"/>
                  </a:lnTo>
                  <a:lnTo>
                    <a:pt x="1129135" y="554356"/>
                  </a:lnTo>
                  <a:lnTo>
                    <a:pt x="1159961" y="555308"/>
                  </a:lnTo>
                  <a:lnTo>
                    <a:pt x="1191422" y="556261"/>
                  </a:lnTo>
                  <a:lnTo>
                    <a:pt x="1253392" y="558483"/>
                  </a:lnTo>
                  <a:lnTo>
                    <a:pt x="1307734" y="560706"/>
                  </a:lnTo>
                  <a:lnTo>
                    <a:pt x="1360488" y="563246"/>
                  </a:lnTo>
                  <a:lnTo>
                    <a:pt x="1313137" y="564833"/>
                  </a:lnTo>
                  <a:lnTo>
                    <a:pt x="1264197" y="567056"/>
                  </a:lnTo>
                  <a:lnTo>
                    <a:pt x="1207947" y="569913"/>
                  </a:lnTo>
                  <a:lnTo>
                    <a:pt x="1179028" y="571501"/>
                  </a:lnTo>
                  <a:lnTo>
                    <a:pt x="1150745" y="573406"/>
                  </a:lnTo>
                  <a:lnTo>
                    <a:pt x="1124685" y="575628"/>
                  </a:lnTo>
                  <a:lnTo>
                    <a:pt x="1100851" y="577851"/>
                  </a:lnTo>
                  <a:lnTo>
                    <a:pt x="1079877" y="580391"/>
                  </a:lnTo>
                  <a:lnTo>
                    <a:pt x="1071296" y="581661"/>
                  </a:lnTo>
                  <a:lnTo>
                    <a:pt x="1063669" y="583248"/>
                  </a:lnTo>
                  <a:lnTo>
                    <a:pt x="1057313" y="584836"/>
                  </a:lnTo>
                  <a:lnTo>
                    <a:pt x="1052546" y="586423"/>
                  </a:lnTo>
                  <a:lnTo>
                    <a:pt x="1049051" y="588011"/>
                  </a:lnTo>
                  <a:lnTo>
                    <a:pt x="1048097" y="588963"/>
                  </a:lnTo>
                  <a:lnTo>
                    <a:pt x="1046826" y="589598"/>
                  </a:lnTo>
                  <a:lnTo>
                    <a:pt x="1045873" y="591821"/>
                  </a:lnTo>
                  <a:lnTo>
                    <a:pt x="1044919" y="595313"/>
                  </a:lnTo>
                  <a:lnTo>
                    <a:pt x="1042695" y="606108"/>
                  </a:lnTo>
                  <a:lnTo>
                    <a:pt x="1040152" y="620396"/>
                  </a:lnTo>
                  <a:lnTo>
                    <a:pt x="1037610" y="637858"/>
                  </a:lnTo>
                  <a:lnTo>
                    <a:pt x="1035386" y="657861"/>
                  </a:lnTo>
                  <a:lnTo>
                    <a:pt x="1032843" y="679768"/>
                  </a:lnTo>
                  <a:lnTo>
                    <a:pt x="1027441" y="726123"/>
                  </a:lnTo>
                  <a:lnTo>
                    <a:pt x="1022992" y="771526"/>
                  </a:lnTo>
                  <a:lnTo>
                    <a:pt x="1019496" y="811213"/>
                  </a:lnTo>
                  <a:lnTo>
                    <a:pt x="1016318" y="849313"/>
                  </a:lnTo>
                  <a:lnTo>
                    <a:pt x="1016000" y="805498"/>
                  </a:lnTo>
                  <a:lnTo>
                    <a:pt x="1016000" y="708978"/>
                  </a:lnTo>
                  <a:lnTo>
                    <a:pt x="1016318" y="656591"/>
                  </a:lnTo>
                  <a:lnTo>
                    <a:pt x="1016636" y="609918"/>
                  </a:lnTo>
                  <a:lnTo>
                    <a:pt x="1017271" y="590551"/>
                  </a:lnTo>
                  <a:lnTo>
                    <a:pt x="1017589" y="575311"/>
                  </a:lnTo>
                  <a:lnTo>
                    <a:pt x="1018225" y="564198"/>
                  </a:lnTo>
                  <a:lnTo>
                    <a:pt x="1018860" y="560706"/>
                  </a:lnTo>
                  <a:lnTo>
                    <a:pt x="1019178" y="558801"/>
                  </a:lnTo>
                  <a:lnTo>
                    <a:pt x="1019496" y="558166"/>
                  </a:lnTo>
                  <a:lnTo>
                    <a:pt x="1020449" y="557848"/>
                  </a:lnTo>
                  <a:lnTo>
                    <a:pt x="1023627" y="556896"/>
                  </a:lnTo>
                  <a:lnTo>
                    <a:pt x="1028394" y="555943"/>
                  </a:lnTo>
                  <a:lnTo>
                    <a:pt x="1035068" y="555308"/>
                  </a:lnTo>
                  <a:lnTo>
                    <a:pt x="1043013" y="554673"/>
                  </a:lnTo>
                  <a:lnTo>
                    <a:pt x="1052546" y="554356"/>
                  </a:lnTo>
                  <a:lnTo>
                    <a:pt x="1074474" y="554038"/>
                  </a:lnTo>
                  <a:close/>
                  <a:moveTo>
                    <a:pt x="995680" y="516891"/>
                  </a:moveTo>
                  <a:lnTo>
                    <a:pt x="992187" y="517208"/>
                  </a:lnTo>
                  <a:lnTo>
                    <a:pt x="989330" y="518161"/>
                  </a:lnTo>
                  <a:lnTo>
                    <a:pt x="986790" y="519748"/>
                  </a:lnTo>
                  <a:lnTo>
                    <a:pt x="984567" y="521971"/>
                  </a:lnTo>
                  <a:lnTo>
                    <a:pt x="982662" y="524511"/>
                  </a:lnTo>
                  <a:lnTo>
                    <a:pt x="981075" y="527368"/>
                  </a:lnTo>
                  <a:lnTo>
                    <a:pt x="980440" y="530543"/>
                  </a:lnTo>
                  <a:lnTo>
                    <a:pt x="980122" y="534353"/>
                  </a:lnTo>
                  <a:lnTo>
                    <a:pt x="980122" y="1036638"/>
                  </a:lnTo>
                  <a:lnTo>
                    <a:pt x="980440" y="1040131"/>
                  </a:lnTo>
                  <a:lnTo>
                    <a:pt x="981075" y="1043306"/>
                  </a:lnTo>
                  <a:lnTo>
                    <a:pt x="982662" y="1046163"/>
                  </a:lnTo>
                  <a:lnTo>
                    <a:pt x="984567" y="1048703"/>
                  </a:lnTo>
                  <a:lnTo>
                    <a:pt x="986790" y="1050926"/>
                  </a:lnTo>
                  <a:lnTo>
                    <a:pt x="989330" y="1052196"/>
                  </a:lnTo>
                  <a:lnTo>
                    <a:pt x="992187" y="1053783"/>
                  </a:lnTo>
                  <a:lnTo>
                    <a:pt x="995680" y="1054101"/>
                  </a:lnTo>
                  <a:lnTo>
                    <a:pt x="1752918" y="1054101"/>
                  </a:lnTo>
                  <a:lnTo>
                    <a:pt x="1756093" y="1053783"/>
                  </a:lnTo>
                  <a:lnTo>
                    <a:pt x="1759268" y="1052196"/>
                  </a:lnTo>
                  <a:lnTo>
                    <a:pt x="1761808" y="1050926"/>
                  </a:lnTo>
                  <a:lnTo>
                    <a:pt x="1764030" y="1048703"/>
                  </a:lnTo>
                  <a:lnTo>
                    <a:pt x="1765935" y="1046163"/>
                  </a:lnTo>
                  <a:lnTo>
                    <a:pt x="1767205" y="1043306"/>
                  </a:lnTo>
                  <a:lnTo>
                    <a:pt x="1768158" y="1040131"/>
                  </a:lnTo>
                  <a:lnTo>
                    <a:pt x="1768475" y="1036638"/>
                  </a:lnTo>
                  <a:lnTo>
                    <a:pt x="1768475" y="534353"/>
                  </a:lnTo>
                  <a:lnTo>
                    <a:pt x="1768158" y="530543"/>
                  </a:lnTo>
                  <a:lnTo>
                    <a:pt x="1767205" y="527368"/>
                  </a:lnTo>
                  <a:lnTo>
                    <a:pt x="1765935" y="524511"/>
                  </a:lnTo>
                  <a:lnTo>
                    <a:pt x="1764030" y="521971"/>
                  </a:lnTo>
                  <a:lnTo>
                    <a:pt x="1761808" y="519748"/>
                  </a:lnTo>
                  <a:lnTo>
                    <a:pt x="1759268" y="518161"/>
                  </a:lnTo>
                  <a:lnTo>
                    <a:pt x="1756093" y="517208"/>
                  </a:lnTo>
                  <a:lnTo>
                    <a:pt x="1752918" y="516891"/>
                  </a:lnTo>
                  <a:lnTo>
                    <a:pt x="995680" y="516891"/>
                  </a:lnTo>
                  <a:close/>
                  <a:moveTo>
                    <a:pt x="306823" y="515303"/>
                  </a:moveTo>
                  <a:lnTo>
                    <a:pt x="303015" y="528320"/>
                  </a:lnTo>
                  <a:lnTo>
                    <a:pt x="299842" y="541973"/>
                  </a:lnTo>
                  <a:lnTo>
                    <a:pt x="296670" y="555625"/>
                  </a:lnTo>
                  <a:lnTo>
                    <a:pt x="293814" y="569595"/>
                  </a:lnTo>
                  <a:lnTo>
                    <a:pt x="290958" y="583565"/>
                  </a:lnTo>
                  <a:lnTo>
                    <a:pt x="288420" y="597218"/>
                  </a:lnTo>
                  <a:lnTo>
                    <a:pt x="285882" y="611505"/>
                  </a:lnTo>
                  <a:lnTo>
                    <a:pt x="283660" y="625793"/>
                  </a:lnTo>
                  <a:lnTo>
                    <a:pt x="281757" y="640080"/>
                  </a:lnTo>
                  <a:lnTo>
                    <a:pt x="280170" y="654368"/>
                  </a:lnTo>
                  <a:lnTo>
                    <a:pt x="278584" y="668655"/>
                  </a:lnTo>
                  <a:lnTo>
                    <a:pt x="276997" y="683260"/>
                  </a:lnTo>
                  <a:lnTo>
                    <a:pt x="276045" y="698183"/>
                  </a:lnTo>
                  <a:lnTo>
                    <a:pt x="275094" y="713105"/>
                  </a:lnTo>
                  <a:lnTo>
                    <a:pt x="274142" y="728028"/>
                  </a:lnTo>
                  <a:lnTo>
                    <a:pt x="273824" y="742950"/>
                  </a:lnTo>
                  <a:lnTo>
                    <a:pt x="448336" y="742950"/>
                  </a:lnTo>
                  <a:lnTo>
                    <a:pt x="448970" y="718185"/>
                  </a:lnTo>
                  <a:lnTo>
                    <a:pt x="449922" y="693738"/>
                  </a:lnTo>
                  <a:lnTo>
                    <a:pt x="450874" y="669290"/>
                  </a:lnTo>
                  <a:lnTo>
                    <a:pt x="452461" y="645478"/>
                  </a:lnTo>
                  <a:lnTo>
                    <a:pt x="454047" y="621983"/>
                  </a:lnTo>
                  <a:lnTo>
                    <a:pt x="456268" y="598170"/>
                  </a:lnTo>
                  <a:lnTo>
                    <a:pt x="458489" y="574993"/>
                  </a:lnTo>
                  <a:lnTo>
                    <a:pt x="461345" y="552450"/>
                  </a:lnTo>
                  <a:lnTo>
                    <a:pt x="432154" y="546418"/>
                  </a:lnTo>
                  <a:lnTo>
                    <a:pt x="403597" y="540703"/>
                  </a:lnTo>
                  <a:lnTo>
                    <a:pt x="376310" y="534353"/>
                  </a:lnTo>
                  <a:lnTo>
                    <a:pt x="349023" y="527368"/>
                  </a:lnTo>
                  <a:lnTo>
                    <a:pt x="327764" y="521335"/>
                  </a:lnTo>
                  <a:lnTo>
                    <a:pt x="306823" y="515303"/>
                  </a:lnTo>
                  <a:close/>
                  <a:moveTo>
                    <a:pt x="956945" y="477838"/>
                  </a:moveTo>
                  <a:lnTo>
                    <a:pt x="958532" y="477838"/>
                  </a:lnTo>
                  <a:lnTo>
                    <a:pt x="1789748" y="477838"/>
                  </a:lnTo>
                  <a:lnTo>
                    <a:pt x="1791653" y="477838"/>
                  </a:lnTo>
                  <a:lnTo>
                    <a:pt x="1793240" y="478156"/>
                  </a:lnTo>
                  <a:lnTo>
                    <a:pt x="1796415" y="479743"/>
                  </a:lnTo>
                  <a:lnTo>
                    <a:pt x="1799273" y="481648"/>
                  </a:lnTo>
                  <a:lnTo>
                    <a:pt x="1801813" y="483871"/>
                  </a:lnTo>
                  <a:lnTo>
                    <a:pt x="1803718" y="486728"/>
                  </a:lnTo>
                  <a:lnTo>
                    <a:pt x="1805305" y="490221"/>
                  </a:lnTo>
                  <a:lnTo>
                    <a:pt x="1806258" y="493713"/>
                  </a:lnTo>
                  <a:lnTo>
                    <a:pt x="1806575" y="498158"/>
                  </a:lnTo>
                  <a:lnTo>
                    <a:pt x="1806575" y="1074103"/>
                  </a:lnTo>
                  <a:lnTo>
                    <a:pt x="1806258" y="1077913"/>
                  </a:lnTo>
                  <a:lnTo>
                    <a:pt x="1805305" y="1081406"/>
                  </a:lnTo>
                  <a:lnTo>
                    <a:pt x="1803718" y="1084898"/>
                  </a:lnTo>
                  <a:lnTo>
                    <a:pt x="1801813" y="1088073"/>
                  </a:lnTo>
                  <a:lnTo>
                    <a:pt x="1799273" y="1090613"/>
                  </a:lnTo>
                  <a:lnTo>
                    <a:pt x="1796415" y="1092201"/>
                  </a:lnTo>
                  <a:lnTo>
                    <a:pt x="1793240" y="1093471"/>
                  </a:lnTo>
                  <a:lnTo>
                    <a:pt x="1791653" y="1093788"/>
                  </a:lnTo>
                  <a:lnTo>
                    <a:pt x="1789748" y="1093788"/>
                  </a:lnTo>
                  <a:lnTo>
                    <a:pt x="958532" y="1093788"/>
                  </a:lnTo>
                  <a:lnTo>
                    <a:pt x="956945" y="1093788"/>
                  </a:lnTo>
                  <a:lnTo>
                    <a:pt x="955040" y="1093471"/>
                  </a:lnTo>
                  <a:lnTo>
                    <a:pt x="951865" y="1092201"/>
                  </a:lnTo>
                  <a:lnTo>
                    <a:pt x="949325" y="1090613"/>
                  </a:lnTo>
                  <a:lnTo>
                    <a:pt x="946785" y="1088073"/>
                  </a:lnTo>
                  <a:lnTo>
                    <a:pt x="944562" y="1084898"/>
                  </a:lnTo>
                  <a:lnTo>
                    <a:pt x="942657" y="1081406"/>
                  </a:lnTo>
                  <a:lnTo>
                    <a:pt x="941705" y="1077913"/>
                  </a:lnTo>
                  <a:lnTo>
                    <a:pt x="941387" y="1074103"/>
                  </a:lnTo>
                  <a:lnTo>
                    <a:pt x="941387" y="498158"/>
                  </a:lnTo>
                  <a:lnTo>
                    <a:pt x="941705" y="493713"/>
                  </a:lnTo>
                  <a:lnTo>
                    <a:pt x="942657" y="490221"/>
                  </a:lnTo>
                  <a:lnTo>
                    <a:pt x="944562" y="486728"/>
                  </a:lnTo>
                  <a:lnTo>
                    <a:pt x="946785" y="483871"/>
                  </a:lnTo>
                  <a:lnTo>
                    <a:pt x="949325" y="481648"/>
                  </a:lnTo>
                  <a:lnTo>
                    <a:pt x="951865" y="479743"/>
                  </a:lnTo>
                  <a:lnTo>
                    <a:pt x="955040" y="478156"/>
                  </a:lnTo>
                  <a:lnTo>
                    <a:pt x="956945" y="477838"/>
                  </a:lnTo>
                  <a:close/>
                  <a:moveTo>
                    <a:pt x="138975" y="443230"/>
                  </a:moveTo>
                  <a:lnTo>
                    <a:pt x="130408" y="460375"/>
                  </a:lnTo>
                  <a:lnTo>
                    <a:pt x="122475" y="477838"/>
                  </a:lnTo>
                  <a:lnTo>
                    <a:pt x="114860" y="495300"/>
                  </a:lnTo>
                  <a:lnTo>
                    <a:pt x="107245" y="513080"/>
                  </a:lnTo>
                  <a:lnTo>
                    <a:pt x="100899" y="531178"/>
                  </a:lnTo>
                  <a:lnTo>
                    <a:pt x="94236" y="549593"/>
                  </a:lnTo>
                  <a:lnTo>
                    <a:pt x="88525" y="568008"/>
                  </a:lnTo>
                  <a:lnTo>
                    <a:pt x="83448" y="586740"/>
                  </a:lnTo>
                  <a:lnTo>
                    <a:pt x="78372" y="605473"/>
                  </a:lnTo>
                  <a:lnTo>
                    <a:pt x="74247" y="624523"/>
                  </a:lnTo>
                  <a:lnTo>
                    <a:pt x="70439" y="643890"/>
                  </a:lnTo>
                  <a:lnTo>
                    <a:pt x="67266" y="663258"/>
                  </a:lnTo>
                  <a:lnTo>
                    <a:pt x="64411" y="682943"/>
                  </a:lnTo>
                  <a:lnTo>
                    <a:pt x="62507" y="702628"/>
                  </a:lnTo>
                  <a:lnTo>
                    <a:pt x="60286" y="722948"/>
                  </a:lnTo>
                  <a:lnTo>
                    <a:pt x="59334" y="742950"/>
                  </a:lnTo>
                  <a:lnTo>
                    <a:pt x="214808" y="742950"/>
                  </a:lnTo>
                  <a:lnTo>
                    <a:pt x="215125" y="726758"/>
                  </a:lnTo>
                  <a:lnTo>
                    <a:pt x="216077" y="710565"/>
                  </a:lnTo>
                  <a:lnTo>
                    <a:pt x="217029" y="694373"/>
                  </a:lnTo>
                  <a:lnTo>
                    <a:pt x="218615" y="678498"/>
                  </a:lnTo>
                  <a:lnTo>
                    <a:pt x="220202" y="662623"/>
                  </a:lnTo>
                  <a:lnTo>
                    <a:pt x="221788" y="647065"/>
                  </a:lnTo>
                  <a:lnTo>
                    <a:pt x="223692" y="631190"/>
                  </a:lnTo>
                  <a:lnTo>
                    <a:pt x="225913" y="615950"/>
                  </a:lnTo>
                  <a:lnTo>
                    <a:pt x="228134" y="600710"/>
                  </a:lnTo>
                  <a:lnTo>
                    <a:pt x="230672" y="585470"/>
                  </a:lnTo>
                  <a:lnTo>
                    <a:pt x="233528" y="570230"/>
                  </a:lnTo>
                  <a:lnTo>
                    <a:pt x="236701" y="554990"/>
                  </a:lnTo>
                  <a:lnTo>
                    <a:pt x="239874" y="540068"/>
                  </a:lnTo>
                  <a:lnTo>
                    <a:pt x="243364" y="525145"/>
                  </a:lnTo>
                  <a:lnTo>
                    <a:pt x="247172" y="510540"/>
                  </a:lnTo>
                  <a:lnTo>
                    <a:pt x="250979" y="496253"/>
                  </a:lnTo>
                  <a:lnTo>
                    <a:pt x="235749" y="490220"/>
                  </a:lnTo>
                  <a:lnTo>
                    <a:pt x="220519" y="484188"/>
                  </a:lnTo>
                  <a:lnTo>
                    <a:pt x="205924" y="477520"/>
                  </a:lnTo>
                  <a:lnTo>
                    <a:pt x="191645" y="471170"/>
                  </a:lnTo>
                  <a:lnTo>
                    <a:pt x="177684" y="464820"/>
                  </a:lnTo>
                  <a:lnTo>
                    <a:pt x="164358" y="457518"/>
                  </a:lnTo>
                  <a:lnTo>
                    <a:pt x="151666" y="450850"/>
                  </a:lnTo>
                  <a:lnTo>
                    <a:pt x="138975" y="443230"/>
                  </a:lnTo>
                  <a:close/>
                  <a:moveTo>
                    <a:pt x="577792" y="294005"/>
                  </a:moveTo>
                  <a:lnTo>
                    <a:pt x="570177" y="317500"/>
                  </a:lnTo>
                  <a:lnTo>
                    <a:pt x="562562" y="341630"/>
                  </a:lnTo>
                  <a:lnTo>
                    <a:pt x="555581" y="366713"/>
                  </a:lnTo>
                  <a:lnTo>
                    <a:pt x="549235" y="392748"/>
                  </a:lnTo>
                  <a:lnTo>
                    <a:pt x="542889" y="419100"/>
                  </a:lnTo>
                  <a:lnTo>
                    <a:pt x="537495" y="446405"/>
                  </a:lnTo>
                  <a:lnTo>
                    <a:pt x="532101" y="474345"/>
                  </a:lnTo>
                  <a:lnTo>
                    <a:pt x="527342" y="503238"/>
                  </a:lnTo>
                  <a:lnTo>
                    <a:pt x="553043" y="506413"/>
                  </a:lnTo>
                  <a:lnTo>
                    <a:pt x="578743" y="509588"/>
                  </a:lnTo>
                  <a:lnTo>
                    <a:pt x="605396" y="512128"/>
                  </a:lnTo>
                  <a:lnTo>
                    <a:pt x="631731" y="514668"/>
                  </a:lnTo>
                  <a:lnTo>
                    <a:pt x="659019" y="516573"/>
                  </a:lnTo>
                  <a:lnTo>
                    <a:pt x="686623" y="517843"/>
                  </a:lnTo>
                  <a:lnTo>
                    <a:pt x="714228" y="519113"/>
                  </a:lnTo>
                  <a:lnTo>
                    <a:pt x="742467" y="519748"/>
                  </a:lnTo>
                  <a:lnTo>
                    <a:pt x="742467" y="303848"/>
                  </a:lnTo>
                  <a:lnTo>
                    <a:pt x="721208" y="303213"/>
                  </a:lnTo>
                  <a:lnTo>
                    <a:pt x="699950" y="302578"/>
                  </a:lnTo>
                  <a:lnTo>
                    <a:pt x="679326" y="301625"/>
                  </a:lnTo>
                  <a:lnTo>
                    <a:pt x="658701" y="300673"/>
                  </a:lnTo>
                  <a:lnTo>
                    <a:pt x="638077" y="299403"/>
                  </a:lnTo>
                  <a:lnTo>
                    <a:pt x="618088" y="297815"/>
                  </a:lnTo>
                  <a:lnTo>
                    <a:pt x="597464" y="295910"/>
                  </a:lnTo>
                  <a:lnTo>
                    <a:pt x="577792" y="294005"/>
                  </a:lnTo>
                  <a:close/>
                  <a:moveTo>
                    <a:pt x="418510" y="269240"/>
                  </a:moveTo>
                  <a:lnTo>
                    <a:pt x="411530" y="279718"/>
                  </a:lnTo>
                  <a:lnTo>
                    <a:pt x="404549" y="290513"/>
                  </a:lnTo>
                  <a:lnTo>
                    <a:pt x="397886" y="300990"/>
                  </a:lnTo>
                  <a:lnTo>
                    <a:pt x="391223" y="312103"/>
                  </a:lnTo>
                  <a:lnTo>
                    <a:pt x="384560" y="323533"/>
                  </a:lnTo>
                  <a:lnTo>
                    <a:pt x="378531" y="334645"/>
                  </a:lnTo>
                  <a:lnTo>
                    <a:pt x="371868" y="346393"/>
                  </a:lnTo>
                  <a:lnTo>
                    <a:pt x="366157" y="358458"/>
                  </a:lnTo>
                  <a:lnTo>
                    <a:pt x="360446" y="370205"/>
                  </a:lnTo>
                  <a:lnTo>
                    <a:pt x="354417" y="382270"/>
                  </a:lnTo>
                  <a:lnTo>
                    <a:pt x="349023" y="394653"/>
                  </a:lnTo>
                  <a:lnTo>
                    <a:pt x="343946" y="407035"/>
                  </a:lnTo>
                  <a:lnTo>
                    <a:pt x="338870" y="419735"/>
                  </a:lnTo>
                  <a:lnTo>
                    <a:pt x="333476" y="432753"/>
                  </a:lnTo>
                  <a:lnTo>
                    <a:pt x="328716" y="445770"/>
                  </a:lnTo>
                  <a:lnTo>
                    <a:pt x="324274" y="458788"/>
                  </a:lnTo>
                  <a:lnTo>
                    <a:pt x="341091" y="463868"/>
                  </a:lnTo>
                  <a:lnTo>
                    <a:pt x="358224" y="468948"/>
                  </a:lnTo>
                  <a:lnTo>
                    <a:pt x="375993" y="473393"/>
                  </a:lnTo>
                  <a:lnTo>
                    <a:pt x="393761" y="477838"/>
                  </a:lnTo>
                  <a:lnTo>
                    <a:pt x="412164" y="482283"/>
                  </a:lnTo>
                  <a:lnTo>
                    <a:pt x="430885" y="486410"/>
                  </a:lnTo>
                  <a:lnTo>
                    <a:pt x="449922" y="490220"/>
                  </a:lnTo>
                  <a:lnTo>
                    <a:pt x="469277" y="493713"/>
                  </a:lnTo>
                  <a:lnTo>
                    <a:pt x="472133" y="474663"/>
                  </a:lnTo>
                  <a:lnTo>
                    <a:pt x="475623" y="455930"/>
                  </a:lnTo>
                  <a:lnTo>
                    <a:pt x="479113" y="437515"/>
                  </a:lnTo>
                  <a:lnTo>
                    <a:pt x="482921" y="419418"/>
                  </a:lnTo>
                  <a:lnTo>
                    <a:pt x="486728" y="401320"/>
                  </a:lnTo>
                  <a:lnTo>
                    <a:pt x="490536" y="383540"/>
                  </a:lnTo>
                  <a:lnTo>
                    <a:pt x="495295" y="366395"/>
                  </a:lnTo>
                  <a:lnTo>
                    <a:pt x="499420" y="349250"/>
                  </a:lnTo>
                  <a:lnTo>
                    <a:pt x="503862" y="333058"/>
                  </a:lnTo>
                  <a:lnTo>
                    <a:pt x="508304" y="317183"/>
                  </a:lnTo>
                  <a:lnTo>
                    <a:pt x="513381" y="301943"/>
                  </a:lnTo>
                  <a:lnTo>
                    <a:pt x="518140" y="286703"/>
                  </a:lnTo>
                  <a:lnTo>
                    <a:pt x="492440" y="282893"/>
                  </a:lnTo>
                  <a:lnTo>
                    <a:pt x="467691" y="278765"/>
                  </a:lnTo>
                  <a:lnTo>
                    <a:pt x="442942" y="274320"/>
                  </a:lnTo>
                  <a:lnTo>
                    <a:pt x="418510" y="269240"/>
                  </a:lnTo>
                  <a:close/>
                  <a:moveTo>
                    <a:pt x="299208" y="238125"/>
                  </a:moveTo>
                  <a:lnTo>
                    <a:pt x="283026" y="252730"/>
                  </a:lnTo>
                  <a:lnTo>
                    <a:pt x="275411" y="260033"/>
                  </a:lnTo>
                  <a:lnTo>
                    <a:pt x="267479" y="267653"/>
                  </a:lnTo>
                  <a:lnTo>
                    <a:pt x="253835" y="281940"/>
                  </a:lnTo>
                  <a:lnTo>
                    <a:pt x="240191" y="296863"/>
                  </a:lnTo>
                  <a:lnTo>
                    <a:pt x="227182" y="311785"/>
                  </a:lnTo>
                  <a:lnTo>
                    <a:pt x="214490" y="327343"/>
                  </a:lnTo>
                  <a:lnTo>
                    <a:pt x="202433" y="343218"/>
                  </a:lnTo>
                  <a:lnTo>
                    <a:pt x="190376" y="359093"/>
                  </a:lnTo>
                  <a:lnTo>
                    <a:pt x="178954" y="375603"/>
                  </a:lnTo>
                  <a:lnTo>
                    <a:pt x="168483" y="392430"/>
                  </a:lnTo>
                  <a:lnTo>
                    <a:pt x="178002" y="398145"/>
                  </a:lnTo>
                  <a:lnTo>
                    <a:pt x="188472" y="403860"/>
                  </a:lnTo>
                  <a:lnTo>
                    <a:pt x="198943" y="409575"/>
                  </a:lnTo>
                  <a:lnTo>
                    <a:pt x="210048" y="414973"/>
                  </a:lnTo>
                  <a:lnTo>
                    <a:pt x="221471" y="420053"/>
                  </a:lnTo>
                  <a:lnTo>
                    <a:pt x="232894" y="425450"/>
                  </a:lnTo>
                  <a:lnTo>
                    <a:pt x="245268" y="430848"/>
                  </a:lnTo>
                  <a:lnTo>
                    <a:pt x="257642" y="435610"/>
                  </a:lnTo>
                  <a:lnTo>
                    <a:pt x="268430" y="439738"/>
                  </a:lnTo>
                  <a:lnTo>
                    <a:pt x="277315" y="414655"/>
                  </a:lnTo>
                  <a:lnTo>
                    <a:pt x="287151" y="390208"/>
                  </a:lnTo>
                  <a:lnTo>
                    <a:pt x="297304" y="366078"/>
                  </a:lnTo>
                  <a:lnTo>
                    <a:pt x="302381" y="354330"/>
                  </a:lnTo>
                  <a:lnTo>
                    <a:pt x="308409" y="342900"/>
                  </a:lnTo>
                  <a:lnTo>
                    <a:pt x="313803" y="331153"/>
                  </a:lnTo>
                  <a:lnTo>
                    <a:pt x="319515" y="319723"/>
                  </a:lnTo>
                  <a:lnTo>
                    <a:pt x="325543" y="308610"/>
                  </a:lnTo>
                  <a:lnTo>
                    <a:pt x="331572" y="297498"/>
                  </a:lnTo>
                  <a:lnTo>
                    <a:pt x="337600" y="286703"/>
                  </a:lnTo>
                  <a:lnTo>
                    <a:pt x="344264" y="275908"/>
                  </a:lnTo>
                  <a:lnTo>
                    <a:pt x="350609" y="265430"/>
                  </a:lnTo>
                  <a:lnTo>
                    <a:pt x="357590" y="254953"/>
                  </a:lnTo>
                  <a:lnTo>
                    <a:pt x="349023" y="253048"/>
                  </a:lnTo>
                  <a:lnTo>
                    <a:pt x="323957" y="245745"/>
                  </a:lnTo>
                  <a:lnTo>
                    <a:pt x="299208" y="238125"/>
                  </a:lnTo>
                  <a:close/>
                  <a:moveTo>
                    <a:pt x="1081336" y="129223"/>
                  </a:moveTo>
                  <a:lnTo>
                    <a:pt x="1090538" y="137795"/>
                  </a:lnTo>
                  <a:lnTo>
                    <a:pt x="1099422" y="146368"/>
                  </a:lnTo>
                  <a:lnTo>
                    <a:pt x="1107989" y="155575"/>
                  </a:lnTo>
                  <a:lnTo>
                    <a:pt x="1116873" y="164465"/>
                  </a:lnTo>
                  <a:lnTo>
                    <a:pt x="1125123" y="173990"/>
                  </a:lnTo>
                  <a:lnTo>
                    <a:pt x="1133690" y="183833"/>
                  </a:lnTo>
                  <a:lnTo>
                    <a:pt x="1141622" y="193358"/>
                  </a:lnTo>
                  <a:lnTo>
                    <a:pt x="1149555" y="203518"/>
                  </a:lnTo>
                  <a:lnTo>
                    <a:pt x="1164467" y="199708"/>
                  </a:lnTo>
                  <a:lnTo>
                    <a:pt x="1179380" y="195898"/>
                  </a:lnTo>
                  <a:lnTo>
                    <a:pt x="1188899" y="193358"/>
                  </a:lnTo>
                  <a:lnTo>
                    <a:pt x="1175890" y="184468"/>
                  </a:lnTo>
                  <a:lnTo>
                    <a:pt x="1162881" y="175578"/>
                  </a:lnTo>
                  <a:lnTo>
                    <a:pt x="1149872" y="167323"/>
                  </a:lnTo>
                  <a:lnTo>
                    <a:pt x="1136863" y="159068"/>
                  </a:lnTo>
                  <a:lnTo>
                    <a:pt x="1123219" y="151130"/>
                  </a:lnTo>
                  <a:lnTo>
                    <a:pt x="1109258" y="143510"/>
                  </a:lnTo>
                  <a:lnTo>
                    <a:pt x="1095297" y="136208"/>
                  </a:lnTo>
                  <a:lnTo>
                    <a:pt x="1081336" y="129223"/>
                  </a:lnTo>
                  <a:close/>
                  <a:moveTo>
                    <a:pt x="462297" y="129223"/>
                  </a:moveTo>
                  <a:lnTo>
                    <a:pt x="448336" y="136208"/>
                  </a:lnTo>
                  <a:lnTo>
                    <a:pt x="434375" y="143510"/>
                  </a:lnTo>
                  <a:lnTo>
                    <a:pt x="420731" y="151130"/>
                  </a:lnTo>
                  <a:lnTo>
                    <a:pt x="407088" y="159068"/>
                  </a:lnTo>
                  <a:lnTo>
                    <a:pt x="394079" y="167323"/>
                  </a:lnTo>
                  <a:lnTo>
                    <a:pt x="380752" y="175578"/>
                  </a:lnTo>
                  <a:lnTo>
                    <a:pt x="367743" y="184468"/>
                  </a:lnTo>
                  <a:lnTo>
                    <a:pt x="355052" y="193358"/>
                  </a:lnTo>
                  <a:lnTo>
                    <a:pt x="374406" y="198438"/>
                  </a:lnTo>
                  <a:lnTo>
                    <a:pt x="394079" y="203518"/>
                  </a:lnTo>
                  <a:lnTo>
                    <a:pt x="402011" y="193358"/>
                  </a:lnTo>
                  <a:lnTo>
                    <a:pt x="410261" y="183833"/>
                  </a:lnTo>
                  <a:lnTo>
                    <a:pt x="418510" y="173990"/>
                  </a:lnTo>
                  <a:lnTo>
                    <a:pt x="427077" y="164465"/>
                  </a:lnTo>
                  <a:lnTo>
                    <a:pt x="435644" y="155575"/>
                  </a:lnTo>
                  <a:lnTo>
                    <a:pt x="444528" y="146368"/>
                  </a:lnTo>
                  <a:lnTo>
                    <a:pt x="453095" y="137795"/>
                  </a:lnTo>
                  <a:lnTo>
                    <a:pt x="462297" y="129223"/>
                  </a:lnTo>
                  <a:close/>
                  <a:moveTo>
                    <a:pt x="931891" y="96838"/>
                  </a:moveTo>
                  <a:lnTo>
                    <a:pt x="942045" y="110490"/>
                  </a:lnTo>
                  <a:lnTo>
                    <a:pt x="951881" y="125413"/>
                  </a:lnTo>
                  <a:lnTo>
                    <a:pt x="961717" y="140970"/>
                  </a:lnTo>
                  <a:lnTo>
                    <a:pt x="970918" y="157480"/>
                  </a:lnTo>
                  <a:lnTo>
                    <a:pt x="979803" y="174625"/>
                  </a:lnTo>
                  <a:lnTo>
                    <a:pt x="988369" y="192405"/>
                  </a:lnTo>
                  <a:lnTo>
                    <a:pt x="996936" y="210820"/>
                  </a:lnTo>
                  <a:lnTo>
                    <a:pt x="1004869" y="230188"/>
                  </a:lnTo>
                  <a:lnTo>
                    <a:pt x="1025176" y="227330"/>
                  </a:lnTo>
                  <a:lnTo>
                    <a:pt x="1045165" y="224155"/>
                  </a:lnTo>
                  <a:lnTo>
                    <a:pt x="1065472" y="220980"/>
                  </a:lnTo>
                  <a:lnTo>
                    <a:pt x="1084827" y="217170"/>
                  </a:lnTo>
                  <a:lnTo>
                    <a:pt x="1076260" y="207645"/>
                  </a:lnTo>
                  <a:lnTo>
                    <a:pt x="1067376" y="198120"/>
                  </a:lnTo>
                  <a:lnTo>
                    <a:pt x="1058491" y="188913"/>
                  </a:lnTo>
                  <a:lnTo>
                    <a:pt x="1049607" y="180023"/>
                  </a:lnTo>
                  <a:lnTo>
                    <a:pt x="1040406" y="171450"/>
                  </a:lnTo>
                  <a:lnTo>
                    <a:pt x="1031204" y="163195"/>
                  </a:lnTo>
                  <a:lnTo>
                    <a:pt x="1021685" y="155258"/>
                  </a:lnTo>
                  <a:lnTo>
                    <a:pt x="1011849" y="147320"/>
                  </a:lnTo>
                  <a:lnTo>
                    <a:pt x="1002648" y="140018"/>
                  </a:lnTo>
                  <a:lnTo>
                    <a:pt x="992494" y="133033"/>
                  </a:lnTo>
                  <a:lnTo>
                    <a:pt x="982975" y="126048"/>
                  </a:lnTo>
                  <a:lnTo>
                    <a:pt x="972822" y="119380"/>
                  </a:lnTo>
                  <a:lnTo>
                    <a:pt x="962986" y="113348"/>
                  </a:lnTo>
                  <a:lnTo>
                    <a:pt x="952515" y="107315"/>
                  </a:lnTo>
                  <a:lnTo>
                    <a:pt x="942045" y="101918"/>
                  </a:lnTo>
                  <a:lnTo>
                    <a:pt x="931891" y="96838"/>
                  </a:lnTo>
                  <a:close/>
                  <a:moveTo>
                    <a:pt x="611742" y="96838"/>
                  </a:moveTo>
                  <a:lnTo>
                    <a:pt x="601589" y="101918"/>
                  </a:lnTo>
                  <a:lnTo>
                    <a:pt x="591118" y="107315"/>
                  </a:lnTo>
                  <a:lnTo>
                    <a:pt x="580965" y="113348"/>
                  </a:lnTo>
                  <a:lnTo>
                    <a:pt x="570811" y="119698"/>
                  </a:lnTo>
                  <a:lnTo>
                    <a:pt x="560658" y="126048"/>
                  </a:lnTo>
                  <a:lnTo>
                    <a:pt x="551139" y="133033"/>
                  </a:lnTo>
                  <a:lnTo>
                    <a:pt x="540986" y="140018"/>
                  </a:lnTo>
                  <a:lnTo>
                    <a:pt x="531784" y="147320"/>
                  </a:lnTo>
                  <a:lnTo>
                    <a:pt x="521948" y="155258"/>
                  </a:lnTo>
                  <a:lnTo>
                    <a:pt x="512746" y="163195"/>
                  </a:lnTo>
                  <a:lnTo>
                    <a:pt x="503228" y="171450"/>
                  </a:lnTo>
                  <a:lnTo>
                    <a:pt x="494343" y="180023"/>
                  </a:lnTo>
                  <a:lnTo>
                    <a:pt x="485142" y="189230"/>
                  </a:lnTo>
                  <a:lnTo>
                    <a:pt x="476258" y="198120"/>
                  </a:lnTo>
                  <a:lnTo>
                    <a:pt x="467691" y="207645"/>
                  </a:lnTo>
                  <a:lnTo>
                    <a:pt x="458807" y="217170"/>
                  </a:lnTo>
                  <a:lnTo>
                    <a:pt x="478479" y="220980"/>
                  </a:lnTo>
                  <a:lnTo>
                    <a:pt x="498468" y="224155"/>
                  </a:lnTo>
                  <a:lnTo>
                    <a:pt x="518458" y="227330"/>
                  </a:lnTo>
                  <a:lnTo>
                    <a:pt x="538764" y="230188"/>
                  </a:lnTo>
                  <a:lnTo>
                    <a:pt x="547014" y="210820"/>
                  </a:lnTo>
                  <a:lnTo>
                    <a:pt x="555264" y="192405"/>
                  </a:lnTo>
                  <a:lnTo>
                    <a:pt x="564148" y="174625"/>
                  </a:lnTo>
                  <a:lnTo>
                    <a:pt x="573032" y="157480"/>
                  </a:lnTo>
                  <a:lnTo>
                    <a:pt x="582234" y="140970"/>
                  </a:lnTo>
                  <a:lnTo>
                    <a:pt x="591753" y="125413"/>
                  </a:lnTo>
                  <a:lnTo>
                    <a:pt x="601589" y="110490"/>
                  </a:lnTo>
                  <a:lnTo>
                    <a:pt x="611742" y="96838"/>
                  </a:lnTo>
                  <a:close/>
                  <a:moveTo>
                    <a:pt x="801166" y="63818"/>
                  </a:moveTo>
                  <a:lnTo>
                    <a:pt x="801166" y="245110"/>
                  </a:lnTo>
                  <a:lnTo>
                    <a:pt x="837655" y="244158"/>
                  </a:lnTo>
                  <a:lnTo>
                    <a:pt x="873509" y="242570"/>
                  </a:lnTo>
                  <a:lnTo>
                    <a:pt x="909363" y="240348"/>
                  </a:lnTo>
                  <a:lnTo>
                    <a:pt x="944266" y="237173"/>
                  </a:lnTo>
                  <a:lnTo>
                    <a:pt x="935064" y="216853"/>
                  </a:lnTo>
                  <a:lnTo>
                    <a:pt x="925545" y="197803"/>
                  </a:lnTo>
                  <a:lnTo>
                    <a:pt x="916027" y="179705"/>
                  </a:lnTo>
                  <a:lnTo>
                    <a:pt x="906190" y="162878"/>
                  </a:lnTo>
                  <a:lnTo>
                    <a:pt x="901114" y="155258"/>
                  </a:lnTo>
                  <a:lnTo>
                    <a:pt x="896037" y="147320"/>
                  </a:lnTo>
                  <a:lnTo>
                    <a:pt x="890960" y="140018"/>
                  </a:lnTo>
                  <a:lnTo>
                    <a:pt x="885884" y="133033"/>
                  </a:lnTo>
                  <a:lnTo>
                    <a:pt x="880807" y="126048"/>
                  </a:lnTo>
                  <a:lnTo>
                    <a:pt x="875730" y="119698"/>
                  </a:lnTo>
                  <a:lnTo>
                    <a:pt x="870019" y="113665"/>
                  </a:lnTo>
                  <a:lnTo>
                    <a:pt x="864942" y="107633"/>
                  </a:lnTo>
                  <a:lnTo>
                    <a:pt x="856693" y="99695"/>
                  </a:lnTo>
                  <a:lnTo>
                    <a:pt x="848760" y="92075"/>
                  </a:lnTo>
                  <a:lnTo>
                    <a:pt x="840828" y="85725"/>
                  </a:lnTo>
                  <a:lnTo>
                    <a:pt x="832896" y="79693"/>
                  </a:lnTo>
                  <a:lnTo>
                    <a:pt x="824963" y="74613"/>
                  </a:lnTo>
                  <a:lnTo>
                    <a:pt x="817031" y="70168"/>
                  </a:lnTo>
                  <a:lnTo>
                    <a:pt x="809099" y="66675"/>
                  </a:lnTo>
                  <a:lnTo>
                    <a:pt x="801166" y="63818"/>
                  </a:lnTo>
                  <a:close/>
                  <a:moveTo>
                    <a:pt x="742467" y="63818"/>
                  </a:moveTo>
                  <a:lnTo>
                    <a:pt x="734535" y="66675"/>
                  </a:lnTo>
                  <a:lnTo>
                    <a:pt x="726920" y="70168"/>
                  </a:lnTo>
                  <a:lnTo>
                    <a:pt x="718987" y="74613"/>
                  </a:lnTo>
                  <a:lnTo>
                    <a:pt x="711055" y="79693"/>
                  </a:lnTo>
                  <a:lnTo>
                    <a:pt x="703123" y="85725"/>
                  </a:lnTo>
                  <a:lnTo>
                    <a:pt x="694873" y="92075"/>
                  </a:lnTo>
                  <a:lnTo>
                    <a:pt x="686941" y="99695"/>
                  </a:lnTo>
                  <a:lnTo>
                    <a:pt x="678691" y="107633"/>
                  </a:lnTo>
                  <a:lnTo>
                    <a:pt x="673614" y="113665"/>
                  </a:lnTo>
                  <a:lnTo>
                    <a:pt x="668538" y="119698"/>
                  </a:lnTo>
                  <a:lnTo>
                    <a:pt x="662826" y="126048"/>
                  </a:lnTo>
                  <a:lnTo>
                    <a:pt x="657750" y="133033"/>
                  </a:lnTo>
                  <a:lnTo>
                    <a:pt x="652990" y="140018"/>
                  </a:lnTo>
                  <a:lnTo>
                    <a:pt x="647596" y="147320"/>
                  </a:lnTo>
                  <a:lnTo>
                    <a:pt x="642519" y="154940"/>
                  </a:lnTo>
                  <a:lnTo>
                    <a:pt x="637760" y="162878"/>
                  </a:lnTo>
                  <a:lnTo>
                    <a:pt x="632683" y="171450"/>
                  </a:lnTo>
                  <a:lnTo>
                    <a:pt x="627607" y="179705"/>
                  </a:lnTo>
                  <a:lnTo>
                    <a:pt x="618088" y="197803"/>
                  </a:lnTo>
                  <a:lnTo>
                    <a:pt x="608569" y="216853"/>
                  </a:lnTo>
                  <a:lnTo>
                    <a:pt x="599685" y="237173"/>
                  </a:lnTo>
                  <a:lnTo>
                    <a:pt x="634587" y="240030"/>
                  </a:lnTo>
                  <a:lnTo>
                    <a:pt x="670124" y="242570"/>
                  </a:lnTo>
                  <a:lnTo>
                    <a:pt x="705978" y="244158"/>
                  </a:lnTo>
                  <a:lnTo>
                    <a:pt x="742467" y="245110"/>
                  </a:lnTo>
                  <a:lnTo>
                    <a:pt x="742467" y="63818"/>
                  </a:lnTo>
                  <a:close/>
                  <a:moveTo>
                    <a:pt x="754841" y="0"/>
                  </a:moveTo>
                  <a:lnTo>
                    <a:pt x="771975" y="0"/>
                  </a:lnTo>
                  <a:lnTo>
                    <a:pt x="789109" y="0"/>
                  </a:lnTo>
                  <a:lnTo>
                    <a:pt x="806243" y="635"/>
                  </a:lnTo>
                  <a:lnTo>
                    <a:pt x="823377" y="1588"/>
                  </a:lnTo>
                  <a:lnTo>
                    <a:pt x="840193" y="2858"/>
                  </a:lnTo>
                  <a:lnTo>
                    <a:pt x="856693" y="4445"/>
                  </a:lnTo>
                  <a:lnTo>
                    <a:pt x="873509" y="6350"/>
                  </a:lnTo>
                  <a:lnTo>
                    <a:pt x="890008" y="9208"/>
                  </a:lnTo>
                  <a:lnTo>
                    <a:pt x="906508" y="11748"/>
                  </a:lnTo>
                  <a:lnTo>
                    <a:pt x="923007" y="14923"/>
                  </a:lnTo>
                  <a:lnTo>
                    <a:pt x="939189" y="18098"/>
                  </a:lnTo>
                  <a:lnTo>
                    <a:pt x="955371" y="21908"/>
                  </a:lnTo>
                  <a:lnTo>
                    <a:pt x="971236" y="25718"/>
                  </a:lnTo>
                  <a:lnTo>
                    <a:pt x="987100" y="30480"/>
                  </a:lnTo>
                  <a:lnTo>
                    <a:pt x="1002965" y="35243"/>
                  </a:lnTo>
                  <a:lnTo>
                    <a:pt x="1018512" y="40005"/>
                  </a:lnTo>
                  <a:lnTo>
                    <a:pt x="1034060" y="45720"/>
                  </a:lnTo>
                  <a:lnTo>
                    <a:pt x="1049290" y="51435"/>
                  </a:lnTo>
                  <a:lnTo>
                    <a:pt x="1064520" y="57150"/>
                  </a:lnTo>
                  <a:lnTo>
                    <a:pt x="1079115" y="63818"/>
                  </a:lnTo>
                  <a:lnTo>
                    <a:pt x="1094028" y="70168"/>
                  </a:lnTo>
                  <a:lnTo>
                    <a:pt x="1108624" y="76835"/>
                  </a:lnTo>
                  <a:lnTo>
                    <a:pt x="1123219" y="84455"/>
                  </a:lnTo>
                  <a:lnTo>
                    <a:pt x="1137497" y="91758"/>
                  </a:lnTo>
                  <a:lnTo>
                    <a:pt x="1151458" y="99695"/>
                  </a:lnTo>
                  <a:lnTo>
                    <a:pt x="1165419" y="107633"/>
                  </a:lnTo>
                  <a:lnTo>
                    <a:pt x="1179063" y="116205"/>
                  </a:lnTo>
                  <a:lnTo>
                    <a:pt x="1192707" y="124778"/>
                  </a:lnTo>
                  <a:lnTo>
                    <a:pt x="1206033" y="133668"/>
                  </a:lnTo>
                  <a:lnTo>
                    <a:pt x="1219042" y="142558"/>
                  </a:lnTo>
                  <a:lnTo>
                    <a:pt x="1232051" y="152400"/>
                  </a:lnTo>
                  <a:lnTo>
                    <a:pt x="1244743" y="161925"/>
                  </a:lnTo>
                  <a:lnTo>
                    <a:pt x="1257434" y="171768"/>
                  </a:lnTo>
                  <a:lnTo>
                    <a:pt x="1270126" y="182245"/>
                  </a:lnTo>
                  <a:lnTo>
                    <a:pt x="1282818" y="193358"/>
                  </a:lnTo>
                  <a:lnTo>
                    <a:pt x="1295192" y="204470"/>
                  </a:lnTo>
                  <a:lnTo>
                    <a:pt x="1307567" y="215900"/>
                  </a:lnTo>
                  <a:lnTo>
                    <a:pt x="1323749" y="232093"/>
                  </a:lnTo>
                  <a:lnTo>
                    <a:pt x="1339296" y="248920"/>
                  </a:lnTo>
                  <a:lnTo>
                    <a:pt x="1354844" y="266065"/>
                  </a:lnTo>
                  <a:lnTo>
                    <a:pt x="1369756" y="283528"/>
                  </a:lnTo>
                  <a:lnTo>
                    <a:pt x="1384035" y="301625"/>
                  </a:lnTo>
                  <a:lnTo>
                    <a:pt x="1397995" y="320358"/>
                  </a:lnTo>
                  <a:lnTo>
                    <a:pt x="1411322" y="339090"/>
                  </a:lnTo>
                  <a:lnTo>
                    <a:pt x="1423696" y="358775"/>
                  </a:lnTo>
                  <a:lnTo>
                    <a:pt x="1431629" y="371158"/>
                  </a:lnTo>
                  <a:lnTo>
                    <a:pt x="1439244" y="383858"/>
                  </a:lnTo>
                  <a:lnTo>
                    <a:pt x="1446859" y="396875"/>
                  </a:lnTo>
                  <a:lnTo>
                    <a:pt x="1453839" y="410210"/>
                  </a:lnTo>
                  <a:lnTo>
                    <a:pt x="1463675" y="429260"/>
                  </a:lnTo>
                  <a:lnTo>
                    <a:pt x="1301855" y="429260"/>
                  </a:lnTo>
                  <a:lnTo>
                    <a:pt x="1321528" y="420370"/>
                  </a:lnTo>
                  <a:lnTo>
                    <a:pt x="1340565" y="411480"/>
                  </a:lnTo>
                  <a:lnTo>
                    <a:pt x="1358651" y="401955"/>
                  </a:lnTo>
                  <a:lnTo>
                    <a:pt x="1375785" y="392430"/>
                  </a:lnTo>
                  <a:lnTo>
                    <a:pt x="1364680" y="375603"/>
                  </a:lnTo>
                  <a:lnTo>
                    <a:pt x="1353257" y="359093"/>
                  </a:lnTo>
                  <a:lnTo>
                    <a:pt x="1341517" y="343218"/>
                  </a:lnTo>
                  <a:lnTo>
                    <a:pt x="1329143" y="327343"/>
                  </a:lnTo>
                  <a:lnTo>
                    <a:pt x="1316451" y="311785"/>
                  </a:lnTo>
                  <a:lnTo>
                    <a:pt x="1303442" y="296863"/>
                  </a:lnTo>
                  <a:lnTo>
                    <a:pt x="1290116" y="281940"/>
                  </a:lnTo>
                  <a:lnTo>
                    <a:pt x="1276155" y="267653"/>
                  </a:lnTo>
                  <a:lnTo>
                    <a:pt x="1268222" y="260033"/>
                  </a:lnTo>
                  <a:lnTo>
                    <a:pt x="1260607" y="252730"/>
                  </a:lnTo>
                  <a:lnTo>
                    <a:pt x="1244425" y="238125"/>
                  </a:lnTo>
                  <a:lnTo>
                    <a:pt x="1215869" y="246698"/>
                  </a:lnTo>
                  <a:lnTo>
                    <a:pt x="1200956" y="250825"/>
                  </a:lnTo>
                  <a:lnTo>
                    <a:pt x="1186361" y="254953"/>
                  </a:lnTo>
                  <a:lnTo>
                    <a:pt x="1198735" y="274955"/>
                  </a:lnTo>
                  <a:lnTo>
                    <a:pt x="1210792" y="295275"/>
                  </a:lnTo>
                  <a:lnTo>
                    <a:pt x="1222215" y="316230"/>
                  </a:lnTo>
                  <a:lnTo>
                    <a:pt x="1233003" y="337820"/>
                  </a:lnTo>
                  <a:lnTo>
                    <a:pt x="1243473" y="360045"/>
                  </a:lnTo>
                  <a:lnTo>
                    <a:pt x="1253310" y="382588"/>
                  </a:lnTo>
                  <a:lnTo>
                    <a:pt x="1262828" y="405448"/>
                  </a:lnTo>
                  <a:lnTo>
                    <a:pt x="1271395" y="429260"/>
                  </a:lnTo>
                  <a:lnTo>
                    <a:pt x="1208888" y="429260"/>
                  </a:lnTo>
                  <a:lnTo>
                    <a:pt x="1200004" y="407353"/>
                  </a:lnTo>
                  <a:lnTo>
                    <a:pt x="1190803" y="385763"/>
                  </a:lnTo>
                  <a:lnTo>
                    <a:pt x="1180967" y="365125"/>
                  </a:lnTo>
                  <a:lnTo>
                    <a:pt x="1170813" y="344805"/>
                  </a:lnTo>
                  <a:lnTo>
                    <a:pt x="1160025" y="325120"/>
                  </a:lnTo>
                  <a:lnTo>
                    <a:pt x="1148603" y="306070"/>
                  </a:lnTo>
                  <a:lnTo>
                    <a:pt x="1137180" y="287020"/>
                  </a:lnTo>
                  <a:lnTo>
                    <a:pt x="1125123" y="269240"/>
                  </a:lnTo>
                  <a:lnTo>
                    <a:pt x="1101009" y="274320"/>
                  </a:lnTo>
                  <a:lnTo>
                    <a:pt x="1076260" y="278765"/>
                  </a:lnTo>
                  <a:lnTo>
                    <a:pt x="1051194" y="282893"/>
                  </a:lnTo>
                  <a:lnTo>
                    <a:pt x="1025493" y="286703"/>
                  </a:lnTo>
                  <a:lnTo>
                    <a:pt x="1031204" y="303213"/>
                  </a:lnTo>
                  <a:lnTo>
                    <a:pt x="1036281" y="320040"/>
                  </a:lnTo>
                  <a:lnTo>
                    <a:pt x="1041040" y="337503"/>
                  </a:lnTo>
                  <a:lnTo>
                    <a:pt x="1045800" y="355283"/>
                  </a:lnTo>
                  <a:lnTo>
                    <a:pt x="1050559" y="373063"/>
                  </a:lnTo>
                  <a:lnTo>
                    <a:pt x="1054684" y="391478"/>
                  </a:lnTo>
                  <a:lnTo>
                    <a:pt x="1058809" y="410528"/>
                  </a:lnTo>
                  <a:lnTo>
                    <a:pt x="1062616" y="429260"/>
                  </a:lnTo>
                  <a:lnTo>
                    <a:pt x="1002965" y="429260"/>
                  </a:lnTo>
                  <a:lnTo>
                    <a:pt x="999475" y="412750"/>
                  </a:lnTo>
                  <a:lnTo>
                    <a:pt x="995667" y="396240"/>
                  </a:lnTo>
                  <a:lnTo>
                    <a:pt x="991542" y="380365"/>
                  </a:lnTo>
                  <a:lnTo>
                    <a:pt x="987418" y="364490"/>
                  </a:lnTo>
                  <a:lnTo>
                    <a:pt x="982658" y="346075"/>
                  </a:lnTo>
                  <a:lnTo>
                    <a:pt x="976947" y="328295"/>
                  </a:lnTo>
                  <a:lnTo>
                    <a:pt x="971553" y="311150"/>
                  </a:lnTo>
                  <a:lnTo>
                    <a:pt x="966159" y="294005"/>
                  </a:lnTo>
                  <a:lnTo>
                    <a:pt x="946169" y="295910"/>
                  </a:lnTo>
                  <a:lnTo>
                    <a:pt x="926180" y="297815"/>
                  </a:lnTo>
                  <a:lnTo>
                    <a:pt x="905556" y="299403"/>
                  </a:lnTo>
                  <a:lnTo>
                    <a:pt x="884932" y="300673"/>
                  </a:lnTo>
                  <a:lnTo>
                    <a:pt x="864308" y="301625"/>
                  </a:lnTo>
                  <a:lnTo>
                    <a:pt x="843684" y="302578"/>
                  </a:lnTo>
                  <a:lnTo>
                    <a:pt x="822742" y="303213"/>
                  </a:lnTo>
                  <a:lnTo>
                    <a:pt x="801166" y="303848"/>
                  </a:lnTo>
                  <a:lnTo>
                    <a:pt x="801166" y="519748"/>
                  </a:lnTo>
                  <a:lnTo>
                    <a:pt x="822108" y="519113"/>
                  </a:lnTo>
                  <a:lnTo>
                    <a:pt x="843366" y="518478"/>
                  </a:lnTo>
                  <a:lnTo>
                    <a:pt x="864308" y="517525"/>
                  </a:lnTo>
                  <a:lnTo>
                    <a:pt x="884614" y="516573"/>
                  </a:lnTo>
                  <a:lnTo>
                    <a:pt x="884614" y="575310"/>
                  </a:lnTo>
                  <a:lnTo>
                    <a:pt x="864308" y="576263"/>
                  </a:lnTo>
                  <a:lnTo>
                    <a:pt x="843366" y="577215"/>
                  </a:lnTo>
                  <a:lnTo>
                    <a:pt x="822108" y="577850"/>
                  </a:lnTo>
                  <a:lnTo>
                    <a:pt x="801166" y="578168"/>
                  </a:lnTo>
                  <a:lnTo>
                    <a:pt x="801166" y="742950"/>
                  </a:lnTo>
                  <a:lnTo>
                    <a:pt x="884614" y="742950"/>
                  </a:lnTo>
                  <a:lnTo>
                    <a:pt x="884614" y="801688"/>
                  </a:lnTo>
                  <a:lnTo>
                    <a:pt x="801166" y="801688"/>
                  </a:lnTo>
                  <a:lnTo>
                    <a:pt x="801166" y="965835"/>
                  </a:lnTo>
                  <a:lnTo>
                    <a:pt x="822108" y="966470"/>
                  </a:lnTo>
                  <a:lnTo>
                    <a:pt x="843366" y="967105"/>
                  </a:lnTo>
                  <a:lnTo>
                    <a:pt x="864308" y="968058"/>
                  </a:lnTo>
                  <a:lnTo>
                    <a:pt x="884614" y="969010"/>
                  </a:lnTo>
                  <a:lnTo>
                    <a:pt x="884614" y="1028065"/>
                  </a:lnTo>
                  <a:lnTo>
                    <a:pt x="864308" y="1026795"/>
                  </a:lnTo>
                  <a:lnTo>
                    <a:pt x="843366" y="1025843"/>
                  </a:lnTo>
                  <a:lnTo>
                    <a:pt x="822108" y="1025208"/>
                  </a:lnTo>
                  <a:lnTo>
                    <a:pt x="801166" y="1024890"/>
                  </a:lnTo>
                  <a:lnTo>
                    <a:pt x="801166" y="1240473"/>
                  </a:lnTo>
                  <a:lnTo>
                    <a:pt x="824963" y="1240790"/>
                  </a:lnTo>
                  <a:lnTo>
                    <a:pt x="848126" y="1241743"/>
                  </a:lnTo>
                  <a:lnTo>
                    <a:pt x="832896" y="1300163"/>
                  </a:lnTo>
                  <a:lnTo>
                    <a:pt x="801166" y="1299528"/>
                  </a:lnTo>
                  <a:lnTo>
                    <a:pt x="801166" y="1423353"/>
                  </a:lnTo>
                  <a:lnTo>
                    <a:pt x="771658" y="1538606"/>
                  </a:lnTo>
                  <a:lnTo>
                    <a:pt x="771023" y="1541781"/>
                  </a:lnTo>
                  <a:lnTo>
                    <a:pt x="771023" y="1544638"/>
                  </a:lnTo>
                  <a:lnTo>
                    <a:pt x="753890" y="1544321"/>
                  </a:lnTo>
                  <a:lnTo>
                    <a:pt x="736756" y="1543686"/>
                  </a:lnTo>
                  <a:lnTo>
                    <a:pt x="719622" y="1542733"/>
                  </a:lnTo>
                  <a:lnTo>
                    <a:pt x="702805" y="1541463"/>
                  </a:lnTo>
                  <a:lnTo>
                    <a:pt x="685989" y="1539558"/>
                  </a:lnTo>
                  <a:lnTo>
                    <a:pt x="669489" y="1537653"/>
                  </a:lnTo>
                  <a:lnTo>
                    <a:pt x="652673" y="1535431"/>
                  </a:lnTo>
                  <a:lnTo>
                    <a:pt x="636491" y="1532573"/>
                  </a:lnTo>
                  <a:lnTo>
                    <a:pt x="619992" y="1529716"/>
                  </a:lnTo>
                  <a:lnTo>
                    <a:pt x="603810" y="1526223"/>
                  </a:lnTo>
                  <a:lnTo>
                    <a:pt x="587628" y="1522096"/>
                  </a:lnTo>
                  <a:lnTo>
                    <a:pt x="571763" y="1518286"/>
                  </a:lnTo>
                  <a:lnTo>
                    <a:pt x="555898" y="1513841"/>
                  </a:lnTo>
                  <a:lnTo>
                    <a:pt x="540351" y="1509078"/>
                  </a:lnTo>
                  <a:lnTo>
                    <a:pt x="524486" y="1503998"/>
                  </a:lnTo>
                  <a:lnTo>
                    <a:pt x="509256" y="1498601"/>
                  </a:lnTo>
                  <a:lnTo>
                    <a:pt x="494343" y="1492886"/>
                  </a:lnTo>
                  <a:lnTo>
                    <a:pt x="479113" y="1486853"/>
                  </a:lnTo>
                  <a:lnTo>
                    <a:pt x="464200" y="1480503"/>
                  </a:lnTo>
                  <a:lnTo>
                    <a:pt x="449288" y="1474153"/>
                  </a:lnTo>
                  <a:lnTo>
                    <a:pt x="434692" y="1467168"/>
                  </a:lnTo>
                  <a:lnTo>
                    <a:pt x="420414" y="1459866"/>
                  </a:lnTo>
                  <a:lnTo>
                    <a:pt x="406136" y="1452246"/>
                  </a:lnTo>
                  <a:lnTo>
                    <a:pt x="392175" y="1444626"/>
                  </a:lnTo>
                  <a:lnTo>
                    <a:pt x="378214" y="1436688"/>
                  </a:lnTo>
                  <a:lnTo>
                    <a:pt x="364570" y="1428116"/>
                  </a:lnTo>
                  <a:lnTo>
                    <a:pt x="350927" y="1419861"/>
                  </a:lnTo>
                  <a:lnTo>
                    <a:pt x="337600" y="1410653"/>
                  </a:lnTo>
                  <a:lnTo>
                    <a:pt x="324591" y="1401763"/>
                  </a:lnTo>
                  <a:lnTo>
                    <a:pt x="311582" y="1392238"/>
                  </a:lnTo>
                  <a:lnTo>
                    <a:pt x="298891" y="1382396"/>
                  </a:lnTo>
                  <a:lnTo>
                    <a:pt x="286199" y="1372553"/>
                  </a:lnTo>
                  <a:lnTo>
                    <a:pt x="273507" y="1361758"/>
                  </a:lnTo>
                  <a:lnTo>
                    <a:pt x="260815" y="1351280"/>
                  </a:lnTo>
                  <a:lnTo>
                    <a:pt x="248441" y="1339850"/>
                  </a:lnTo>
                  <a:lnTo>
                    <a:pt x="236701" y="1328420"/>
                  </a:lnTo>
                  <a:lnTo>
                    <a:pt x="220202" y="1311910"/>
                  </a:lnTo>
                  <a:lnTo>
                    <a:pt x="204337" y="1295400"/>
                  </a:lnTo>
                  <a:lnTo>
                    <a:pt x="188790" y="1278255"/>
                  </a:lnTo>
                  <a:lnTo>
                    <a:pt x="173877" y="1260475"/>
                  </a:lnTo>
                  <a:lnTo>
                    <a:pt x="159599" y="1242378"/>
                  </a:lnTo>
                  <a:lnTo>
                    <a:pt x="145638" y="1223963"/>
                  </a:lnTo>
                  <a:lnTo>
                    <a:pt x="132629" y="1204913"/>
                  </a:lnTo>
                  <a:lnTo>
                    <a:pt x="119937" y="1185863"/>
                  </a:lnTo>
                  <a:lnTo>
                    <a:pt x="112005" y="1173163"/>
                  </a:lnTo>
                  <a:lnTo>
                    <a:pt x="104390" y="1160463"/>
                  </a:lnTo>
                  <a:lnTo>
                    <a:pt x="97409" y="1147445"/>
                  </a:lnTo>
                  <a:lnTo>
                    <a:pt x="90111" y="1134428"/>
                  </a:lnTo>
                  <a:lnTo>
                    <a:pt x="79641" y="1114108"/>
                  </a:lnTo>
                  <a:lnTo>
                    <a:pt x="69805" y="1093153"/>
                  </a:lnTo>
                  <a:lnTo>
                    <a:pt x="60286" y="1072198"/>
                  </a:lnTo>
                  <a:lnTo>
                    <a:pt x="51719" y="1050608"/>
                  </a:lnTo>
                  <a:lnTo>
                    <a:pt x="43469" y="1029018"/>
                  </a:lnTo>
                  <a:lnTo>
                    <a:pt x="36172" y="1006793"/>
                  </a:lnTo>
                  <a:lnTo>
                    <a:pt x="29826" y="984568"/>
                  </a:lnTo>
                  <a:lnTo>
                    <a:pt x="23480" y="961708"/>
                  </a:lnTo>
                  <a:lnTo>
                    <a:pt x="18086" y="939165"/>
                  </a:lnTo>
                  <a:lnTo>
                    <a:pt x="13326" y="915988"/>
                  </a:lnTo>
                  <a:lnTo>
                    <a:pt x="9202" y="892493"/>
                  </a:lnTo>
                  <a:lnTo>
                    <a:pt x="6029" y="868998"/>
                  </a:lnTo>
                  <a:lnTo>
                    <a:pt x="3490" y="845185"/>
                  </a:lnTo>
                  <a:lnTo>
                    <a:pt x="1587" y="820738"/>
                  </a:lnTo>
                  <a:lnTo>
                    <a:pt x="317" y="796608"/>
                  </a:lnTo>
                  <a:lnTo>
                    <a:pt x="0" y="772160"/>
                  </a:lnTo>
                  <a:lnTo>
                    <a:pt x="317" y="747713"/>
                  </a:lnTo>
                  <a:lnTo>
                    <a:pt x="1587" y="723583"/>
                  </a:lnTo>
                  <a:lnTo>
                    <a:pt x="3490" y="699453"/>
                  </a:lnTo>
                  <a:lnTo>
                    <a:pt x="6029" y="675640"/>
                  </a:lnTo>
                  <a:lnTo>
                    <a:pt x="9202" y="651828"/>
                  </a:lnTo>
                  <a:lnTo>
                    <a:pt x="13326" y="628650"/>
                  </a:lnTo>
                  <a:lnTo>
                    <a:pt x="18086" y="605473"/>
                  </a:lnTo>
                  <a:lnTo>
                    <a:pt x="23480" y="582295"/>
                  </a:lnTo>
                  <a:lnTo>
                    <a:pt x="29826" y="559753"/>
                  </a:lnTo>
                  <a:lnTo>
                    <a:pt x="36172" y="537528"/>
                  </a:lnTo>
                  <a:lnTo>
                    <a:pt x="43469" y="515620"/>
                  </a:lnTo>
                  <a:lnTo>
                    <a:pt x="51719" y="493713"/>
                  </a:lnTo>
                  <a:lnTo>
                    <a:pt x="60286" y="472440"/>
                  </a:lnTo>
                  <a:lnTo>
                    <a:pt x="69805" y="451168"/>
                  </a:lnTo>
                  <a:lnTo>
                    <a:pt x="79641" y="430530"/>
                  </a:lnTo>
                  <a:lnTo>
                    <a:pt x="90111" y="410210"/>
                  </a:lnTo>
                  <a:lnTo>
                    <a:pt x="97409" y="396875"/>
                  </a:lnTo>
                  <a:lnTo>
                    <a:pt x="104390" y="383858"/>
                  </a:lnTo>
                  <a:lnTo>
                    <a:pt x="112005" y="371158"/>
                  </a:lnTo>
                  <a:lnTo>
                    <a:pt x="119937" y="358775"/>
                  </a:lnTo>
                  <a:lnTo>
                    <a:pt x="132629" y="339090"/>
                  </a:lnTo>
                  <a:lnTo>
                    <a:pt x="145638" y="320040"/>
                  </a:lnTo>
                  <a:lnTo>
                    <a:pt x="159599" y="301625"/>
                  </a:lnTo>
                  <a:lnTo>
                    <a:pt x="173877" y="283528"/>
                  </a:lnTo>
                  <a:lnTo>
                    <a:pt x="188790" y="266065"/>
                  </a:lnTo>
                  <a:lnTo>
                    <a:pt x="204337" y="248920"/>
                  </a:lnTo>
                  <a:lnTo>
                    <a:pt x="220202" y="232093"/>
                  </a:lnTo>
                  <a:lnTo>
                    <a:pt x="236701" y="215900"/>
                  </a:lnTo>
                  <a:lnTo>
                    <a:pt x="248441" y="204470"/>
                  </a:lnTo>
                  <a:lnTo>
                    <a:pt x="260815" y="193358"/>
                  </a:lnTo>
                  <a:lnTo>
                    <a:pt x="273507" y="182245"/>
                  </a:lnTo>
                  <a:lnTo>
                    <a:pt x="286199" y="171768"/>
                  </a:lnTo>
                  <a:lnTo>
                    <a:pt x="298891" y="161925"/>
                  </a:lnTo>
                  <a:lnTo>
                    <a:pt x="311582" y="152400"/>
                  </a:lnTo>
                  <a:lnTo>
                    <a:pt x="324591" y="142558"/>
                  </a:lnTo>
                  <a:lnTo>
                    <a:pt x="337600" y="133668"/>
                  </a:lnTo>
                  <a:lnTo>
                    <a:pt x="350927" y="124460"/>
                  </a:lnTo>
                  <a:lnTo>
                    <a:pt x="364570" y="116205"/>
                  </a:lnTo>
                  <a:lnTo>
                    <a:pt x="378531" y="107633"/>
                  </a:lnTo>
                  <a:lnTo>
                    <a:pt x="392492" y="99695"/>
                  </a:lnTo>
                  <a:lnTo>
                    <a:pt x="406136" y="91758"/>
                  </a:lnTo>
                  <a:lnTo>
                    <a:pt x="420731" y="84455"/>
                  </a:lnTo>
                  <a:lnTo>
                    <a:pt x="435009" y="76835"/>
                  </a:lnTo>
                  <a:lnTo>
                    <a:pt x="449922" y="70168"/>
                  </a:lnTo>
                  <a:lnTo>
                    <a:pt x="464518" y="63818"/>
                  </a:lnTo>
                  <a:lnTo>
                    <a:pt x="479748" y="57150"/>
                  </a:lnTo>
                  <a:lnTo>
                    <a:pt x="494661" y="51118"/>
                  </a:lnTo>
                  <a:lnTo>
                    <a:pt x="509573" y="45720"/>
                  </a:lnTo>
                  <a:lnTo>
                    <a:pt x="525121" y="40005"/>
                  </a:lnTo>
                  <a:lnTo>
                    <a:pt x="540668" y="35243"/>
                  </a:lnTo>
                  <a:lnTo>
                    <a:pt x="556533" y="30480"/>
                  </a:lnTo>
                  <a:lnTo>
                    <a:pt x="572398" y="25718"/>
                  </a:lnTo>
                  <a:lnTo>
                    <a:pt x="588262" y="21908"/>
                  </a:lnTo>
                  <a:lnTo>
                    <a:pt x="604444" y="18098"/>
                  </a:lnTo>
                  <a:lnTo>
                    <a:pt x="620626" y="14605"/>
                  </a:lnTo>
                  <a:lnTo>
                    <a:pt x="637125" y="11748"/>
                  </a:lnTo>
                  <a:lnTo>
                    <a:pt x="653625" y="9208"/>
                  </a:lnTo>
                  <a:lnTo>
                    <a:pt x="670124" y="6350"/>
                  </a:lnTo>
                  <a:lnTo>
                    <a:pt x="686941" y="4445"/>
                  </a:lnTo>
                  <a:lnTo>
                    <a:pt x="703757" y="2858"/>
                  </a:lnTo>
                  <a:lnTo>
                    <a:pt x="720574" y="1588"/>
                  </a:lnTo>
                  <a:lnTo>
                    <a:pt x="737708" y="635"/>
                  </a:lnTo>
                  <a:lnTo>
                    <a:pt x="754841" y="0"/>
                  </a:lnTo>
                  <a:close/>
                </a:path>
              </a:pathLst>
            </a:cu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pPr>
              <a:endParaRPr lang="zh-CN" altLang="en-US">
                <a:solidFill>
                  <a:srgbClr val="FFFFFF"/>
                </a:solidFill>
                <a:latin typeface="+mj-ea"/>
                <a:ea typeface="+mj-ea"/>
              </a:endParaRPr>
            </a:p>
          </p:txBody>
        </p:sp>
      </p:grpSp>
      <p:grpSp>
        <p:nvGrpSpPr>
          <p:cNvPr id="51" name="组合 50"/>
          <p:cNvGrpSpPr/>
          <p:nvPr/>
        </p:nvGrpSpPr>
        <p:grpSpPr>
          <a:xfrm>
            <a:off x="1126011" y="1481853"/>
            <a:ext cx="1533879" cy="766939"/>
            <a:chOff x="1126011" y="1481853"/>
            <a:chExt cx="1533879" cy="766939"/>
          </a:xfrm>
        </p:grpSpPr>
        <p:sp>
          <p:nvSpPr>
            <p:cNvPr id="28" name="MH_Other_4"/>
            <p:cNvSpPr/>
            <p:nvPr>
              <p:custDataLst>
                <p:tags r:id="rId1"/>
              </p:custDataLst>
            </p:nvPr>
          </p:nvSpPr>
          <p:spPr bwMode="auto">
            <a:xfrm>
              <a:off x="1126011" y="1481853"/>
              <a:ext cx="1533879" cy="766939"/>
            </a:xfrm>
            <a:custGeom>
              <a:avLst/>
              <a:gdLst>
                <a:gd name="T0" fmla="*/ 0 w 503"/>
                <a:gd name="T1" fmla="*/ 0 h 252"/>
                <a:gd name="T2" fmla="*/ 2147483646 w 503"/>
                <a:gd name="T3" fmla="*/ 2147483646 h 252"/>
                <a:gd name="T4" fmla="*/ 2147483646 w 503"/>
                <a:gd name="T5" fmla="*/ 0 h 252"/>
                <a:gd name="T6" fmla="*/ 0 w 503"/>
                <a:gd name="T7" fmla="*/ 0 h 2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3" h="252">
                  <a:moveTo>
                    <a:pt x="0" y="0"/>
                  </a:moveTo>
                  <a:cubicBezTo>
                    <a:pt x="0" y="139"/>
                    <a:pt x="112" y="252"/>
                    <a:pt x="251" y="252"/>
                  </a:cubicBezTo>
                  <a:cubicBezTo>
                    <a:pt x="390" y="252"/>
                    <a:pt x="503" y="139"/>
                    <a:pt x="503" y="0"/>
                  </a:cubicBezTo>
                  <a:lnTo>
                    <a:pt x="0" y="0"/>
                  </a:lnTo>
                  <a:close/>
                </a:path>
              </a:pathLst>
            </a:custGeom>
            <a:solidFill>
              <a:schemeClr val="accent1"/>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xmlns="" w="9525">
                  <a:solidFill>
                    <a:srgbClr val="000000"/>
                  </a:solidFill>
                  <a:round/>
                </a14:hiddenLine>
              </a:ext>
            </a:extLst>
          </p:spPr>
          <p:txBody>
            <a:bodyPr bIns="36000"/>
            <a:lstStyle/>
            <a:p>
              <a:endParaRPr lang="zh-CN" altLang="en-US" sz="3200">
                <a:latin typeface="+mj-ea"/>
                <a:ea typeface="+mj-ea"/>
              </a:endParaRPr>
            </a:p>
          </p:txBody>
        </p:sp>
        <p:sp>
          <p:nvSpPr>
            <p:cNvPr id="35" name="KSO_Shape"/>
            <p:cNvSpPr/>
            <p:nvPr/>
          </p:nvSpPr>
          <p:spPr bwMode="auto">
            <a:xfrm>
              <a:off x="1649453" y="1584887"/>
              <a:ext cx="486995" cy="536141"/>
            </a:xfrm>
            <a:custGeom>
              <a:avLst/>
              <a:gdLst>
                <a:gd name="T0" fmla="*/ 1478682 w 5929"/>
                <a:gd name="T1" fmla="*/ 292493 h 6526"/>
                <a:gd name="T2" fmla="*/ 1443934 w 5929"/>
                <a:gd name="T3" fmla="*/ 257756 h 6526"/>
                <a:gd name="T4" fmla="*/ 395074 w 5929"/>
                <a:gd name="T5" fmla="*/ 34445 h 6526"/>
                <a:gd name="T6" fmla="*/ 274187 w 5929"/>
                <a:gd name="T7" fmla="*/ 203169 h 6526"/>
                <a:gd name="T8" fmla="*/ 195931 w 5929"/>
                <a:gd name="T9" fmla="*/ 389115 h 6526"/>
                <a:gd name="T10" fmla="*/ 160307 w 5929"/>
                <a:gd name="T11" fmla="*/ 585570 h 6526"/>
                <a:gd name="T12" fmla="*/ 167315 w 5929"/>
                <a:gd name="T13" fmla="*/ 784068 h 6526"/>
                <a:gd name="T14" fmla="*/ 217247 w 5929"/>
                <a:gd name="T15" fmla="*/ 977896 h 6526"/>
                <a:gd name="T16" fmla="*/ 309811 w 5929"/>
                <a:gd name="T17" fmla="*/ 1158880 h 6526"/>
                <a:gd name="T18" fmla="*/ 427778 w 5929"/>
                <a:gd name="T19" fmla="*/ 1303667 h 6526"/>
                <a:gd name="T20" fmla="*/ 591882 w 5929"/>
                <a:gd name="T21" fmla="*/ 1434150 h 6526"/>
                <a:gd name="T22" fmla="*/ 774673 w 5929"/>
                <a:gd name="T23" fmla="*/ 1521723 h 6526"/>
                <a:gd name="T24" fmla="*/ 969436 w 5929"/>
                <a:gd name="T25" fmla="*/ 1566677 h 6526"/>
                <a:gd name="T26" fmla="*/ 1167995 w 5929"/>
                <a:gd name="T27" fmla="*/ 1569012 h 6526"/>
                <a:gd name="T28" fmla="*/ 1363342 w 5929"/>
                <a:gd name="T29" fmla="*/ 1528729 h 6526"/>
                <a:gd name="T30" fmla="*/ 1548178 w 5929"/>
                <a:gd name="T31" fmla="*/ 1445827 h 6526"/>
                <a:gd name="T32" fmla="*/ 1714617 w 5929"/>
                <a:gd name="T33" fmla="*/ 1320014 h 6526"/>
                <a:gd name="T34" fmla="*/ 284991 w 5929"/>
                <a:gd name="T35" fmla="*/ 957754 h 6526"/>
                <a:gd name="T36" fmla="*/ 228635 w 5929"/>
                <a:gd name="T37" fmla="*/ 742033 h 6526"/>
                <a:gd name="T38" fmla="*/ 228051 w 5929"/>
                <a:gd name="T39" fmla="*/ 552292 h 6526"/>
                <a:gd name="T40" fmla="*/ 264843 w 5929"/>
                <a:gd name="T41" fmla="*/ 392326 h 6526"/>
                <a:gd name="T42" fmla="*/ 320323 w 5929"/>
                <a:gd name="T43" fmla="*/ 266221 h 6526"/>
                <a:gd name="T44" fmla="*/ 405002 w 5929"/>
                <a:gd name="T45" fmla="*/ 140992 h 6526"/>
                <a:gd name="T46" fmla="*/ 467782 w 5929"/>
                <a:gd name="T47" fmla="*/ 237030 h 6526"/>
                <a:gd name="T48" fmla="*/ 387190 w 5929"/>
                <a:gd name="T49" fmla="*/ 363719 h 6526"/>
                <a:gd name="T50" fmla="*/ 338427 w 5929"/>
                <a:gd name="T51" fmla="*/ 486029 h 6526"/>
                <a:gd name="T52" fmla="*/ 305723 w 5929"/>
                <a:gd name="T53" fmla="*/ 643076 h 6526"/>
                <a:gd name="T54" fmla="*/ 301635 w 5929"/>
                <a:gd name="T55" fmla="*/ 834569 h 6526"/>
                <a:gd name="T56" fmla="*/ 339887 w 5929"/>
                <a:gd name="T57" fmla="*/ 1060215 h 6526"/>
                <a:gd name="T58" fmla="*/ 566186 w 5929"/>
                <a:gd name="T59" fmla="*/ 1663591 h 6526"/>
                <a:gd name="T60" fmla="*/ 553922 w 5929"/>
                <a:gd name="T61" fmla="*/ 1538946 h 6526"/>
                <a:gd name="T62" fmla="*/ 519466 w 5929"/>
                <a:gd name="T63" fmla="*/ 1472099 h 6526"/>
                <a:gd name="T64" fmla="*/ 482966 w 5929"/>
                <a:gd name="T65" fmla="*/ 1447870 h 6526"/>
                <a:gd name="T66" fmla="*/ 430406 w 5929"/>
                <a:gd name="T67" fmla="*/ 1436778 h 6526"/>
                <a:gd name="T68" fmla="*/ 375802 w 5929"/>
                <a:gd name="T69" fmla="*/ 1439989 h 6526"/>
                <a:gd name="T70" fmla="*/ 330251 w 5929"/>
                <a:gd name="T71" fmla="*/ 1457503 h 6526"/>
                <a:gd name="T72" fmla="*/ 294919 w 5929"/>
                <a:gd name="T73" fmla="*/ 1494576 h 6526"/>
                <a:gd name="T74" fmla="*/ 270683 w 5929"/>
                <a:gd name="T75" fmla="*/ 1579229 h 6526"/>
                <a:gd name="T76" fmla="*/ 256083 w 5929"/>
                <a:gd name="T77" fmla="*/ 1702123 h 6526"/>
                <a:gd name="T78" fmla="*/ 212283 w 5929"/>
                <a:gd name="T79" fmla="*/ 1758462 h 6526"/>
                <a:gd name="T80" fmla="*/ 163811 w 5929"/>
                <a:gd name="T81" fmla="*/ 1784150 h 6526"/>
                <a:gd name="T82" fmla="*/ 70956 w 5929"/>
                <a:gd name="T83" fmla="*/ 1795826 h 6526"/>
                <a:gd name="T84" fmla="*/ 27448 w 5929"/>
                <a:gd name="T85" fmla="*/ 1814216 h 6526"/>
                <a:gd name="T86" fmla="*/ 5840 w 5929"/>
                <a:gd name="T87" fmla="*/ 1856251 h 6526"/>
                <a:gd name="T88" fmla="*/ 831905 w 5929"/>
                <a:gd name="T89" fmla="*/ 1895367 h 6526"/>
                <a:gd name="T90" fmla="*/ 818765 w 5929"/>
                <a:gd name="T91" fmla="*/ 1833190 h 6526"/>
                <a:gd name="T92" fmla="*/ 790733 w 5929"/>
                <a:gd name="T93" fmla="*/ 1804291 h 6526"/>
                <a:gd name="T94" fmla="*/ 711601 w 5929"/>
                <a:gd name="T95" fmla="*/ 1791739 h 6526"/>
                <a:gd name="T96" fmla="*/ 646485 w 5929"/>
                <a:gd name="T97" fmla="*/ 1775976 h 6526"/>
                <a:gd name="T98" fmla="*/ 599766 w 5929"/>
                <a:gd name="T99" fmla="*/ 1738028 h 6526"/>
                <a:gd name="T100" fmla="*/ 299299 w 5929"/>
                <a:gd name="T101" fmla="*/ 1676727 h 6526"/>
                <a:gd name="T102" fmla="*/ 297255 w 5929"/>
                <a:gd name="T103" fmla="*/ 1599663 h 6526"/>
                <a:gd name="T104" fmla="*/ 311563 w 5929"/>
                <a:gd name="T105" fmla="*/ 1537486 h 6526"/>
                <a:gd name="T106" fmla="*/ 336967 w 5929"/>
                <a:gd name="T107" fmla="*/ 1496619 h 6526"/>
                <a:gd name="T108" fmla="*/ 397702 w 5929"/>
                <a:gd name="T109" fmla="*/ 1461590 h 6526"/>
                <a:gd name="T110" fmla="*/ 430990 w 5929"/>
                <a:gd name="T111" fmla="*/ 1461006 h 6526"/>
                <a:gd name="T112" fmla="*/ 366751 w 5929"/>
                <a:gd name="T113" fmla="*/ 1534859 h 6526"/>
                <a:gd name="T114" fmla="*/ 315359 w 5929"/>
                <a:gd name="T115" fmla="*/ 1632941 h 65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929" h="6526">
                  <a:moveTo>
                    <a:pt x="5068" y="3604"/>
                  </a:moveTo>
                  <a:lnTo>
                    <a:pt x="5081" y="1083"/>
                  </a:lnTo>
                  <a:lnTo>
                    <a:pt x="5080" y="1071"/>
                  </a:lnTo>
                  <a:lnTo>
                    <a:pt x="5079" y="1061"/>
                  </a:lnTo>
                  <a:lnTo>
                    <a:pt x="5075" y="1041"/>
                  </a:lnTo>
                  <a:lnTo>
                    <a:pt x="5071" y="1022"/>
                  </a:lnTo>
                  <a:lnTo>
                    <a:pt x="5064" y="1002"/>
                  </a:lnTo>
                  <a:lnTo>
                    <a:pt x="5056" y="986"/>
                  </a:lnTo>
                  <a:lnTo>
                    <a:pt x="5047" y="969"/>
                  </a:lnTo>
                  <a:lnTo>
                    <a:pt x="5036" y="953"/>
                  </a:lnTo>
                  <a:lnTo>
                    <a:pt x="5024" y="937"/>
                  </a:lnTo>
                  <a:lnTo>
                    <a:pt x="5010" y="923"/>
                  </a:lnTo>
                  <a:lnTo>
                    <a:pt x="4995" y="911"/>
                  </a:lnTo>
                  <a:lnTo>
                    <a:pt x="4980" y="901"/>
                  </a:lnTo>
                  <a:lnTo>
                    <a:pt x="4963" y="891"/>
                  </a:lnTo>
                  <a:lnTo>
                    <a:pt x="4945" y="883"/>
                  </a:lnTo>
                  <a:lnTo>
                    <a:pt x="4925" y="876"/>
                  </a:lnTo>
                  <a:lnTo>
                    <a:pt x="4906" y="872"/>
                  </a:lnTo>
                  <a:lnTo>
                    <a:pt x="4887" y="869"/>
                  </a:lnTo>
                  <a:lnTo>
                    <a:pt x="4866" y="868"/>
                  </a:lnTo>
                  <a:lnTo>
                    <a:pt x="2333" y="868"/>
                  </a:lnTo>
                  <a:lnTo>
                    <a:pt x="1465" y="0"/>
                  </a:lnTo>
                  <a:lnTo>
                    <a:pt x="1409" y="58"/>
                  </a:lnTo>
                  <a:lnTo>
                    <a:pt x="1353" y="118"/>
                  </a:lnTo>
                  <a:lnTo>
                    <a:pt x="1300" y="179"/>
                  </a:lnTo>
                  <a:lnTo>
                    <a:pt x="1249" y="240"/>
                  </a:lnTo>
                  <a:lnTo>
                    <a:pt x="1199" y="302"/>
                  </a:lnTo>
                  <a:lnTo>
                    <a:pt x="1152" y="366"/>
                  </a:lnTo>
                  <a:lnTo>
                    <a:pt x="1105" y="430"/>
                  </a:lnTo>
                  <a:lnTo>
                    <a:pt x="1061" y="495"/>
                  </a:lnTo>
                  <a:lnTo>
                    <a:pt x="1018" y="561"/>
                  </a:lnTo>
                  <a:lnTo>
                    <a:pt x="978" y="628"/>
                  </a:lnTo>
                  <a:lnTo>
                    <a:pt x="939" y="696"/>
                  </a:lnTo>
                  <a:lnTo>
                    <a:pt x="902" y="764"/>
                  </a:lnTo>
                  <a:lnTo>
                    <a:pt x="867" y="833"/>
                  </a:lnTo>
                  <a:lnTo>
                    <a:pt x="833" y="903"/>
                  </a:lnTo>
                  <a:lnTo>
                    <a:pt x="802" y="973"/>
                  </a:lnTo>
                  <a:lnTo>
                    <a:pt x="772" y="1044"/>
                  </a:lnTo>
                  <a:lnTo>
                    <a:pt x="744" y="1116"/>
                  </a:lnTo>
                  <a:lnTo>
                    <a:pt x="718" y="1188"/>
                  </a:lnTo>
                  <a:lnTo>
                    <a:pt x="693" y="1261"/>
                  </a:lnTo>
                  <a:lnTo>
                    <a:pt x="671" y="1333"/>
                  </a:lnTo>
                  <a:lnTo>
                    <a:pt x="651" y="1406"/>
                  </a:lnTo>
                  <a:lnTo>
                    <a:pt x="631" y="1481"/>
                  </a:lnTo>
                  <a:lnTo>
                    <a:pt x="614" y="1555"/>
                  </a:lnTo>
                  <a:lnTo>
                    <a:pt x="599" y="1630"/>
                  </a:lnTo>
                  <a:lnTo>
                    <a:pt x="585" y="1704"/>
                  </a:lnTo>
                  <a:lnTo>
                    <a:pt x="573" y="1779"/>
                  </a:lnTo>
                  <a:lnTo>
                    <a:pt x="564" y="1854"/>
                  </a:lnTo>
                  <a:lnTo>
                    <a:pt x="555" y="1930"/>
                  </a:lnTo>
                  <a:lnTo>
                    <a:pt x="549" y="2006"/>
                  </a:lnTo>
                  <a:lnTo>
                    <a:pt x="545" y="2081"/>
                  </a:lnTo>
                  <a:lnTo>
                    <a:pt x="541" y="2157"/>
                  </a:lnTo>
                  <a:lnTo>
                    <a:pt x="541" y="2232"/>
                  </a:lnTo>
                  <a:lnTo>
                    <a:pt x="541" y="2308"/>
                  </a:lnTo>
                  <a:lnTo>
                    <a:pt x="545" y="2384"/>
                  </a:lnTo>
                  <a:lnTo>
                    <a:pt x="549" y="2459"/>
                  </a:lnTo>
                  <a:lnTo>
                    <a:pt x="555" y="2535"/>
                  </a:lnTo>
                  <a:lnTo>
                    <a:pt x="564" y="2610"/>
                  </a:lnTo>
                  <a:lnTo>
                    <a:pt x="573" y="2686"/>
                  </a:lnTo>
                  <a:lnTo>
                    <a:pt x="585" y="2761"/>
                  </a:lnTo>
                  <a:lnTo>
                    <a:pt x="599" y="2835"/>
                  </a:lnTo>
                  <a:lnTo>
                    <a:pt x="614" y="2910"/>
                  </a:lnTo>
                  <a:lnTo>
                    <a:pt x="631" y="2984"/>
                  </a:lnTo>
                  <a:lnTo>
                    <a:pt x="651" y="3058"/>
                  </a:lnTo>
                  <a:lnTo>
                    <a:pt x="671" y="3132"/>
                  </a:lnTo>
                  <a:lnTo>
                    <a:pt x="693" y="3204"/>
                  </a:lnTo>
                  <a:lnTo>
                    <a:pt x="718" y="3277"/>
                  </a:lnTo>
                  <a:lnTo>
                    <a:pt x="744" y="3350"/>
                  </a:lnTo>
                  <a:lnTo>
                    <a:pt x="772" y="3421"/>
                  </a:lnTo>
                  <a:lnTo>
                    <a:pt x="802" y="3492"/>
                  </a:lnTo>
                  <a:lnTo>
                    <a:pt x="833" y="3562"/>
                  </a:lnTo>
                  <a:lnTo>
                    <a:pt x="867" y="3632"/>
                  </a:lnTo>
                  <a:lnTo>
                    <a:pt x="902" y="3701"/>
                  </a:lnTo>
                  <a:lnTo>
                    <a:pt x="939" y="3769"/>
                  </a:lnTo>
                  <a:lnTo>
                    <a:pt x="978" y="3837"/>
                  </a:lnTo>
                  <a:lnTo>
                    <a:pt x="1018" y="3904"/>
                  </a:lnTo>
                  <a:lnTo>
                    <a:pt x="1061" y="3970"/>
                  </a:lnTo>
                  <a:lnTo>
                    <a:pt x="1105" y="4036"/>
                  </a:lnTo>
                  <a:lnTo>
                    <a:pt x="1152" y="4100"/>
                  </a:lnTo>
                  <a:lnTo>
                    <a:pt x="1199" y="4163"/>
                  </a:lnTo>
                  <a:lnTo>
                    <a:pt x="1249" y="4225"/>
                  </a:lnTo>
                  <a:lnTo>
                    <a:pt x="1300" y="4287"/>
                  </a:lnTo>
                  <a:lnTo>
                    <a:pt x="1353" y="4347"/>
                  </a:lnTo>
                  <a:lnTo>
                    <a:pt x="1409" y="4407"/>
                  </a:lnTo>
                  <a:lnTo>
                    <a:pt x="1465" y="4466"/>
                  </a:lnTo>
                  <a:lnTo>
                    <a:pt x="1524" y="4522"/>
                  </a:lnTo>
                  <a:lnTo>
                    <a:pt x="1584" y="4577"/>
                  </a:lnTo>
                  <a:lnTo>
                    <a:pt x="1643" y="4630"/>
                  </a:lnTo>
                  <a:lnTo>
                    <a:pt x="1705" y="4682"/>
                  </a:lnTo>
                  <a:lnTo>
                    <a:pt x="1768" y="4732"/>
                  </a:lnTo>
                  <a:lnTo>
                    <a:pt x="1831" y="4779"/>
                  </a:lnTo>
                  <a:lnTo>
                    <a:pt x="1895" y="4826"/>
                  </a:lnTo>
                  <a:lnTo>
                    <a:pt x="1960" y="4870"/>
                  </a:lnTo>
                  <a:lnTo>
                    <a:pt x="2027" y="4913"/>
                  </a:lnTo>
                  <a:lnTo>
                    <a:pt x="2094" y="4953"/>
                  </a:lnTo>
                  <a:lnTo>
                    <a:pt x="2161" y="4991"/>
                  </a:lnTo>
                  <a:lnTo>
                    <a:pt x="2230" y="5029"/>
                  </a:lnTo>
                  <a:lnTo>
                    <a:pt x="2299" y="5064"/>
                  </a:lnTo>
                  <a:lnTo>
                    <a:pt x="2369" y="5098"/>
                  </a:lnTo>
                  <a:lnTo>
                    <a:pt x="2439" y="5129"/>
                  </a:lnTo>
                  <a:lnTo>
                    <a:pt x="2510" y="5159"/>
                  </a:lnTo>
                  <a:lnTo>
                    <a:pt x="2581" y="5187"/>
                  </a:lnTo>
                  <a:lnTo>
                    <a:pt x="2653" y="5213"/>
                  </a:lnTo>
                  <a:lnTo>
                    <a:pt x="2725" y="5237"/>
                  </a:lnTo>
                  <a:lnTo>
                    <a:pt x="2799" y="5260"/>
                  </a:lnTo>
                  <a:lnTo>
                    <a:pt x="2872" y="5280"/>
                  </a:lnTo>
                  <a:lnTo>
                    <a:pt x="2947" y="5300"/>
                  </a:lnTo>
                  <a:lnTo>
                    <a:pt x="3020" y="5316"/>
                  </a:lnTo>
                  <a:lnTo>
                    <a:pt x="3094" y="5332"/>
                  </a:lnTo>
                  <a:lnTo>
                    <a:pt x="3170" y="5346"/>
                  </a:lnTo>
                  <a:lnTo>
                    <a:pt x="3244" y="5357"/>
                  </a:lnTo>
                  <a:lnTo>
                    <a:pt x="3320" y="5367"/>
                  </a:lnTo>
                  <a:lnTo>
                    <a:pt x="3396" y="5375"/>
                  </a:lnTo>
                  <a:lnTo>
                    <a:pt x="3471" y="5382"/>
                  </a:lnTo>
                  <a:lnTo>
                    <a:pt x="3547" y="5386"/>
                  </a:lnTo>
                  <a:lnTo>
                    <a:pt x="3622" y="5389"/>
                  </a:lnTo>
                  <a:lnTo>
                    <a:pt x="3698" y="5390"/>
                  </a:lnTo>
                  <a:lnTo>
                    <a:pt x="3773" y="5389"/>
                  </a:lnTo>
                  <a:lnTo>
                    <a:pt x="3849" y="5386"/>
                  </a:lnTo>
                  <a:lnTo>
                    <a:pt x="3925" y="5382"/>
                  </a:lnTo>
                  <a:lnTo>
                    <a:pt x="4000" y="5375"/>
                  </a:lnTo>
                  <a:lnTo>
                    <a:pt x="4076" y="5367"/>
                  </a:lnTo>
                  <a:lnTo>
                    <a:pt x="4151" y="5357"/>
                  </a:lnTo>
                  <a:lnTo>
                    <a:pt x="4226" y="5346"/>
                  </a:lnTo>
                  <a:lnTo>
                    <a:pt x="4300" y="5332"/>
                  </a:lnTo>
                  <a:lnTo>
                    <a:pt x="4375" y="5316"/>
                  </a:lnTo>
                  <a:lnTo>
                    <a:pt x="4449" y="5300"/>
                  </a:lnTo>
                  <a:lnTo>
                    <a:pt x="4523" y="5280"/>
                  </a:lnTo>
                  <a:lnTo>
                    <a:pt x="4596" y="5260"/>
                  </a:lnTo>
                  <a:lnTo>
                    <a:pt x="4669" y="5237"/>
                  </a:lnTo>
                  <a:lnTo>
                    <a:pt x="4741" y="5213"/>
                  </a:lnTo>
                  <a:lnTo>
                    <a:pt x="4814" y="5187"/>
                  </a:lnTo>
                  <a:lnTo>
                    <a:pt x="4886" y="5159"/>
                  </a:lnTo>
                  <a:lnTo>
                    <a:pt x="4957" y="5129"/>
                  </a:lnTo>
                  <a:lnTo>
                    <a:pt x="5027" y="5098"/>
                  </a:lnTo>
                  <a:lnTo>
                    <a:pt x="5097" y="5064"/>
                  </a:lnTo>
                  <a:lnTo>
                    <a:pt x="5166" y="5029"/>
                  </a:lnTo>
                  <a:lnTo>
                    <a:pt x="5235" y="4991"/>
                  </a:lnTo>
                  <a:lnTo>
                    <a:pt x="5302" y="4953"/>
                  </a:lnTo>
                  <a:lnTo>
                    <a:pt x="5369" y="4913"/>
                  </a:lnTo>
                  <a:lnTo>
                    <a:pt x="5434" y="4870"/>
                  </a:lnTo>
                  <a:lnTo>
                    <a:pt x="5500" y="4826"/>
                  </a:lnTo>
                  <a:lnTo>
                    <a:pt x="5564" y="4779"/>
                  </a:lnTo>
                  <a:lnTo>
                    <a:pt x="5627" y="4732"/>
                  </a:lnTo>
                  <a:lnTo>
                    <a:pt x="5690" y="4682"/>
                  </a:lnTo>
                  <a:lnTo>
                    <a:pt x="5751" y="4630"/>
                  </a:lnTo>
                  <a:lnTo>
                    <a:pt x="5812" y="4577"/>
                  </a:lnTo>
                  <a:lnTo>
                    <a:pt x="5872" y="4522"/>
                  </a:lnTo>
                  <a:lnTo>
                    <a:pt x="5929" y="4466"/>
                  </a:lnTo>
                  <a:lnTo>
                    <a:pt x="5068" y="3604"/>
                  </a:lnTo>
                  <a:close/>
                  <a:moveTo>
                    <a:pt x="1189" y="3725"/>
                  </a:moveTo>
                  <a:lnTo>
                    <a:pt x="1189" y="3725"/>
                  </a:lnTo>
                  <a:lnTo>
                    <a:pt x="1139" y="3634"/>
                  </a:lnTo>
                  <a:lnTo>
                    <a:pt x="1094" y="3545"/>
                  </a:lnTo>
                  <a:lnTo>
                    <a:pt x="1051" y="3456"/>
                  </a:lnTo>
                  <a:lnTo>
                    <a:pt x="1012" y="3368"/>
                  </a:lnTo>
                  <a:lnTo>
                    <a:pt x="976" y="3281"/>
                  </a:lnTo>
                  <a:lnTo>
                    <a:pt x="943" y="3195"/>
                  </a:lnTo>
                  <a:lnTo>
                    <a:pt x="913" y="3109"/>
                  </a:lnTo>
                  <a:lnTo>
                    <a:pt x="886" y="3026"/>
                  </a:lnTo>
                  <a:lnTo>
                    <a:pt x="863" y="2942"/>
                  </a:lnTo>
                  <a:lnTo>
                    <a:pt x="841" y="2860"/>
                  </a:lnTo>
                  <a:lnTo>
                    <a:pt x="823" y="2779"/>
                  </a:lnTo>
                  <a:lnTo>
                    <a:pt x="807" y="2698"/>
                  </a:lnTo>
                  <a:lnTo>
                    <a:pt x="794" y="2620"/>
                  </a:lnTo>
                  <a:lnTo>
                    <a:pt x="783" y="2542"/>
                  </a:lnTo>
                  <a:lnTo>
                    <a:pt x="775" y="2465"/>
                  </a:lnTo>
                  <a:lnTo>
                    <a:pt x="768" y="2389"/>
                  </a:lnTo>
                  <a:lnTo>
                    <a:pt x="765" y="2315"/>
                  </a:lnTo>
                  <a:lnTo>
                    <a:pt x="762" y="2241"/>
                  </a:lnTo>
                  <a:lnTo>
                    <a:pt x="762" y="2169"/>
                  </a:lnTo>
                  <a:lnTo>
                    <a:pt x="765" y="2098"/>
                  </a:lnTo>
                  <a:lnTo>
                    <a:pt x="768" y="2028"/>
                  </a:lnTo>
                  <a:lnTo>
                    <a:pt x="774" y="1959"/>
                  </a:lnTo>
                  <a:lnTo>
                    <a:pt x="781" y="1892"/>
                  </a:lnTo>
                  <a:lnTo>
                    <a:pt x="789" y="1826"/>
                  </a:lnTo>
                  <a:lnTo>
                    <a:pt x="801" y="1761"/>
                  </a:lnTo>
                  <a:lnTo>
                    <a:pt x="812" y="1698"/>
                  </a:lnTo>
                  <a:lnTo>
                    <a:pt x="824" y="1636"/>
                  </a:lnTo>
                  <a:lnTo>
                    <a:pt x="839" y="1575"/>
                  </a:lnTo>
                  <a:lnTo>
                    <a:pt x="855" y="1515"/>
                  </a:lnTo>
                  <a:lnTo>
                    <a:pt x="871" y="1456"/>
                  </a:lnTo>
                  <a:lnTo>
                    <a:pt x="889" y="1400"/>
                  </a:lnTo>
                  <a:lnTo>
                    <a:pt x="907" y="1344"/>
                  </a:lnTo>
                  <a:lnTo>
                    <a:pt x="926" y="1290"/>
                  </a:lnTo>
                  <a:lnTo>
                    <a:pt x="946" y="1238"/>
                  </a:lnTo>
                  <a:lnTo>
                    <a:pt x="966" y="1186"/>
                  </a:lnTo>
                  <a:lnTo>
                    <a:pt x="987" y="1137"/>
                  </a:lnTo>
                  <a:lnTo>
                    <a:pt x="1008" y="1089"/>
                  </a:lnTo>
                  <a:lnTo>
                    <a:pt x="1031" y="1043"/>
                  </a:lnTo>
                  <a:lnTo>
                    <a:pt x="1052" y="998"/>
                  </a:lnTo>
                  <a:lnTo>
                    <a:pt x="1075" y="954"/>
                  </a:lnTo>
                  <a:lnTo>
                    <a:pt x="1097" y="912"/>
                  </a:lnTo>
                  <a:lnTo>
                    <a:pt x="1120" y="872"/>
                  </a:lnTo>
                  <a:lnTo>
                    <a:pt x="1142" y="833"/>
                  </a:lnTo>
                  <a:lnTo>
                    <a:pt x="1164" y="796"/>
                  </a:lnTo>
                  <a:lnTo>
                    <a:pt x="1208" y="727"/>
                  </a:lnTo>
                  <a:lnTo>
                    <a:pt x="1250" y="664"/>
                  </a:lnTo>
                  <a:lnTo>
                    <a:pt x="1289" y="609"/>
                  </a:lnTo>
                  <a:lnTo>
                    <a:pt x="1326" y="559"/>
                  </a:lnTo>
                  <a:lnTo>
                    <a:pt x="1359" y="517"/>
                  </a:lnTo>
                  <a:lnTo>
                    <a:pt x="1387" y="483"/>
                  </a:lnTo>
                  <a:lnTo>
                    <a:pt x="1411" y="456"/>
                  </a:lnTo>
                  <a:lnTo>
                    <a:pt x="1428" y="437"/>
                  </a:lnTo>
                  <a:lnTo>
                    <a:pt x="1443" y="421"/>
                  </a:lnTo>
                  <a:lnTo>
                    <a:pt x="1698" y="705"/>
                  </a:lnTo>
                  <a:lnTo>
                    <a:pt x="1685" y="717"/>
                  </a:lnTo>
                  <a:lnTo>
                    <a:pt x="1652" y="753"/>
                  </a:lnTo>
                  <a:lnTo>
                    <a:pt x="1629" y="779"/>
                  </a:lnTo>
                  <a:lnTo>
                    <a:pt x="1602" y="812"/>
                  </a:lnTo>
                  <a:lnTo>
                    <a:pt x="1571" y="850"/>
                  </a:lnTo>
                  <a:lnTo>
                    <a:pt x="1537" y="895"/>
                  </a:lnTo>
                  <a:lnTo>
                    <a:pt x="1502" y="946"/>
                  </a:lnTo>
                  <a:lnTo>
                    <a:pt x="1465" y="1002"/>
                  </a:lnTo>
                  <a:lnTo>
                    <a:pt x="1426" y="1065"/>
                  </a:lnTo>
                  <a:lnTo>
                    <a:pt x="1386" y="1132"/>
                  </a:lnTo>
                  <a:lnTo>
                    <a:pt x="1367" y="1168"/>
                  </a:lnTo>
                  <a:lnTo>
                    <a:pt x="1347" y="1207"/>
                  </a:lnTo>
                  <a:lnTo>
                    <a:pt x="1326" y="1246"/>
                  </a:lnTo>
                  <a:lnTo>
                    <a:pt x="1307" y="1287"/>
                  </a:lnTo>
                  <a:lnTo>
                    <a:pt x="1287" y="1329"/>
                  </a:lnTo>
                  <a:lnTo>
                    <a:pt x="1268" y="1373"/>
                  </a:lnTo>
                  <a:lnTo>
                    <a:pt x="1249" y="1418"/>
                  </a:lnTo>
                  <a:lnTo>
                    <a:pt x="1230" y="1464"/>
                  </a:lnTo>
                  <a:lnTo>
                    <a:pt x="1211" y="1511"/>
                  </a:lnTo>
                  <a:lnTo>
                    <a:pt x="1194" y="1561"/>
                  </a:lnTo>
                  <a:lnTo>
                    <a:pt x="1176" y="1612"/>
                  </a:lnTo>
                  <a:lnTo>
                    <a:pt x="1159" y="1665"/>
                  </a:lnTo>
                  <a:lnTo>
                    <a:pt x="1144" y="1719"/>
                  </a:lnTo>
                  <a:lnTo>
                    <a:pt x="1128" y="1774"/>
                  </a:lnTo>
                  <a:lnTo>
                    <a:pt x="1114" y="1831"/>
                  </a:lnTo>
                  <a:lnTo>
                    <a:pt x="1100" y="1889"/>
                  </a:lnTo>
                  <a:lnTo>
                    <a:pt x="1087" y="1949"/>
                  </a:lnTo>
                  <a:lnTo>
                    <a:pt x="1076" y="2010"/>
                  </a:lnTo>
                  <a:lnTo>
                    <a:pt x="1065" y="2073"/>
                  </a:lnTo>
                  <a:lnTo>
                    <a:pt x="1056" y="2137"/>
                  </a:lnTo>
                  <a:lnTo>
                    <a:pt x="1047" y="2203"/>
                  </a:lnTo>
                  <a:lnTo>
                    <a:pt x="1040" y="2270"/>
                  </a:lnTo>
                  <a:lnTo>
                    <a:pt x="1033" y="2339"/>
                  </a:lnTo>
                  <a:lnTo>
                    <a:pt x="1029" y="2408"/>
                  </a:lnTo>
                  <a:lnTo>
                    <a:pt x="1025" y="2480"/>
                  </a:lnTo>
                  <a:lnTo>
                    <a:pt x="1024" y="2553"/>
                  </a:lnTo>
                  <a:lnTo>
                    <a:pt x="1024" y="2626"/>
                  </a:lnTo>
                  <a:lnTo>
                    <a:pt x="1025" y="2703"/>
                  </a:lnTo>
                  <a:lnTo>
                    <a:pt x="1029" y="2780"/>
                  </a:lnTo>
                  <a:lnTo>
                    <a:pt x="1033" y="2859"/>
                  </a:lnTo>
                  <a:lnTo>
                    <a:pt x="1040" y="2939"/>
                  </a:lnTo>
                  <a:lnTo>
                    <a:pt x="1048" y="3020"/>
                  </a:lnTo>
                  <a:lnTo>
                    <a:pt x="1058" y="3104"/>
                  </a:lnTo>
                  <a:lnTo>
                    <a:pt x="1070" y="3188"/>
                  </a:lnTo>
                  <a:lnTo>
                    <a:pt x="1085" y="3274"/>
                  </a:lnTo>
                  <a:lnTo>
                    <a:pt x="1101" y="3361"/>
                  </a:lnTo>
                  <a:lnTo>
                    <a:pt x="1120" y="3450"/>
                  </a:lnTo>
                  <a:lnTo>
                    <a:pt x="1140" y="3540"/>
                  </a:lnTo>
                  <a:lnTo>
                    <a:pt x="1164" y="3632"/>
                  </a:lnTo>
                  <a:lnTo>
                    <a:pt x="1189" y="3725"/>
                  </a:lnTo>
                  <a:close/>
                  <a:moveTo>
                    <a:pt x="4632" y="3167"/>
                  </a:moveTo>
                  <a:lnTo>
                    <a:pt x="2763" y="1298"/>
                  </a:lnTo>
                  <a:lnTo>
                    <a:pt x="4632" y="1298"/>
                  </a:lnTo>
                  <a:lnTo>
                    <a:pt x="4632" y="3167"/>
                  </a:lnTo>
                  <a:close/>
                  <a:moveTo>
                    <a:pt x="1942" y="5769"/>
                  </a:moveTo>
                  <a:lnTo>
                    <a:pt x="1942" y="5769"/>
                  </a:lnTo>
                  <a:lnTo>
                    <a:pt x="1939" y="5699"/>
                  </a:lnTo>
                  <a:lnTo>
                    <a:pt x="1937" y="5628"/>
                  </a:lnTo>
                  <a:lnTo>
                    <a:pt x="1933" y="5555"/>
                  </a:lnTo>
                  <a:lnTo>
                    <a:pt x="1929" y="5482"/>
                  </a:lnTo>
                  <a:lnTo>
                    <a:pt x="1925" y="5446"/>
                  </a:lnTo>
                  <a:lnTo>
                    <a:pt x="1921" y="5410"/>
                  </a:lnTo>
                  <a:lnTo>
                    <a:pt x="1916" y="5375"/>
                  </a:lnTo>
                  <a:lnTo>
                    <a:pt x="1911" y="5340"/>
                  </a:lnTo>
                  <a:lnTo>
                    <a:pt x="1904" y="5306"/>
                  </a:lnTo>
                  <a:lnTo>
                    <a:pt x="1897" y="5272"/>
                  </a:lnTo>
                  <a:lnTo>
                    <a:pt x="1887" y="5240"/>
                  </a:lnTo>
                  <a:lnTo>
                    <a:pt x="1877" y="5208"/>
                  </a:lnTo>
                  <a:lnTo>
                    <a:pt x="1866" y="5178"/>
                  </a:lnTo>
                  <a:lnTo>
                    <a:pt x="1852" y="5148"/>
                  </a:lnTo>
                  <a:lnTo>
                    <a:pt x="1836" y="5120"/>
                  </a:lnTo>
                  <a:lnTo>
                    <a:pt x="1819" y="5093"/>
                  </a:lnTo>
                  <a:lnTo>
                    <a:pt x="1800" y="5067"/>
                  </a:lnTo>
                  <a:lnTo>
                    <a:pt x="1789" y="5056"/>
                  </a:lnTo>
                  <a:lnTo>
                    <a:pt x="1779" y="5043"/>
                  </a:lnTo>
                  <a:lnTo>
                    <a:pt x="1768" y="5033"/>
                  </a:lnTo>
                  <a:lnTo>
                    <a:pt x="1755" y="5022"/>
                  </a:lnTo>
                  <a:lnTo>
                    <a:pt x="1743" y="5012"/>
                  </a:lnTo>
                  <a:lnTo>
                    <a:pt x="1729" y="5002"/>
                  </a:lnTo>
                  <a:lnTo>
                    <a:pt x="1716" y="4993"/>
                  </a:lnTo>
                  <a:lnTo>
                    <a:pt x="1701" y="4984"/>
                  </a:lnTo>
                  <a:lnTo>
                    <a:pt x="1686" y="4976"/>
                  </a:lnTo>
                  <a:lnTo>
                    <a:pt x="1670" y="4968"/>
                  </a:lnTo>
                  <a:lnTo>
                    <a:pt x="1654" y="4960"/>
                  </a:lnTo>
                  <a:lnTo>
                    <a:pt x="1637" y="4954"/>
                  </a:lnTo>
                  <a:lnTo>
                    <a:pt x="1619" y="4947"/>
                  </a:lnTo>
                  <a:lnTo>
                    <a:pt x="1601" y="4942"/>
                  </a:lnTo>
                  <a:lnTo>
                    <a:pt x="1581" y="4937"/>
                  </a:lnTo>
                  <a:lnTo>
                    <a:pt x="1561" y="4933"/>
                  </a:lnTo>
                  <a:lnTo>
                    <a:pt x="1541" y="4929"/>
                  </a:lnTo>
                  <a:lnTo>
                    <a:pt x="1519" y="4926"/>
                  </a:lnTo>
                  <a:lnTo>
                    <a:pt x="1497" y="4924"/>
                  </a:lnTo>
                  <a:lnTo>
                    <a:pt x="1474" y="4922"/>
                  </a:lnTo>
                  <a:lnTo>
                    <a:pt x="1450" y="4922"/>
                  </a:lnTo>
                  <a:lnTo>
                    <a:pt x="1426" y="4920"/>
                  </a:lnTo>
                  <a:lnTo>
                    <a:pt x="1400" y="4922"/>
                  </a:lnTo>
                  <a:lnTo>
                    <a:pt x="1376" y="4922"/>
                  </a:lnTo>
                  <a:lnTo>
                    <a:pt x="1352" y="4924"/>
                  </a:lnTo>
                  <a:lnTo>
                    <a:pt x="1330" y="4926"/>
                  </a:lnTo>
                  <a:lnTo>
                    <a:pt x="1308" y="4929"/>
                  </a:lnTo>
                  <a:lnTo>
                    <a:pt x="1287" y="4933"/>
                  </a:lnTo>
                  <a:lnTo>
                    <a:pt x="1267" y="4937"/>
                  </a:lnTo>
                  <a:lnTo>
                    <a:pt x="1247" y="4942"/>
                  </a:lnTo>
                  <a:lnTo>
                    <a:pt x="1228" y="4947"/>
                  </a:lnTo>
                  <a:lnTo>
                    <a:pt x="1210" y="4954"/>
                  </a:lnTo>
                  <a:lnTo>
                    <a:pt x="1193" y="4960"/>
                  </a:lnTo>
                  <a:lnTo>
                    <a:pt x="1176" y="4968"/>
                  </a:lnTo>
                  <a:lnTo>
                    <a:pt x="1161" y="4976"/>
                  </a:lnTo>
                  <a:lnTo>
                    <a:pt x="1146" y="4984"/>
                  </a:lnTo>
                  <a:lnTo>
                    <a:pt x="1131" y="4993"/>
                  </a:lnTo>
                  <a:lnTo>
                    <a:pt x="1118" y="5002"/>
                  </a:lnTo>
                  <a:lnTo>
                    <a:pt x="1104" y="5012"/>
                  </a:lnTo>
                  <a:lnTo>
                    <a:pt x="1092" y="5022"/>
                  </a:lnTo>
                  <a:lnTo>
                    <a:pt x="1079" y="5033"/>
                  </a:lnTo>
                  <a:lnTo>
                    <a:pt x="1068" y="5043"/>
                  </a:lnTo>
                  <a:lnTo>
                    <a:pt x="1057" y="5056"/>
                  </a:lnTo>
                  <a:lnTo>
                    <a:pt x="1047" y="5067"/>
                  </a:lnTo>
                  <a:lnTo>
                    <a:pt x="1027" y="5093"/>
                  </a:lnTo>
                  <a:lnTo>
                    <a:pt x="1010" y="5120"/>
                  </a:lnTo>
                  <a:lnTo>
                    <a:pt x="995" y="5148"/>
                  </a:lnTo>
                  <a:lnTo>
                    <a:pt x="981" y="5178"/>
                  </a:lnTo>
                  <a:lnTo>
                    <a:pt x="970" y="5208"/>
                  </a:lnTo>
                  <a:lnTo>
                    <a:pt x="960" y="5240"/>
                  </a:lnTo>
                  <a:lnTo>
                    <a:pt x="951" y="5272"/>
                  </a:lnTo>
                  <a:lnTo>
                    <a:pt x="943" y="5306"/>
                  </a:lnTo>
                  <a:lnTo>
                    <a:pt x="937" y="5340"/>
                  </a:lnTo>
                  <a:lnTo>
                    <a:pt x="932" y="5375"/>
                  </a:lnTo>
                  <a:lnTo>
                    <a:pt x="927" y="5410"/>
                  </a:lnTo>
                  <a:lnTo>
                    <a:pt x="924" y="5446"/>
                  </a:lnTo>
                  <a:lnTo>
                    <a:pt x="921" y="5482"/>
                  </a:lnTo>
                  <a:lnTo>
                    <a:pt x="917" y="5555"/>
                  </a:lnTo>
                  <a:lnTo>
                    <a:pt x="913" y="5628"/>
                  </a:lnTo>
                  <a:lnTo>
                    <a:pt x="911" y="5699"/>
                  </a:lnTo>
                  <a:lnTo>
                    <a:pt x="908" y="5769"/>
                  </a:lnTo>
                  <a:lnTo>
                    <a:pt x="893" y="5801"/>
                  </a:lnTo>
                  <a:lnTo>
                    <a:pt x="877" y="5831"/>
                  </a:lnTo>
                  <a:lnTo>
                    <a:pt x="863" y="5859"/>
                  </a:lnTo>
                  <a:lnTo>
                    <a:pt x="846" y="5885"/>
                  </a:lnTo>
                  <a:lnTo>
                    <a:pt x="830" y="5910"/>
                  </a:lnTo>
                  <a:lnTo>
                    <a:pt x="813" y="5933"/>
                  </a:lnTo>
                  <a:lnTo>
                    <a:pt x="796" y="5954"/>
                  </a:lnTo>
                  <a:lnTo>
                    <a:pt x="779" y="5974"/>
                  </a:lnTo>
                  <a:lnTo>
                    <a:pt x="762" y="5992"/>
                  </a:lnTo>
                  <a:lnTo>
                    <a:pt x="744" y="6009"/>
                  </a:lnTo>
                  <a:lnTo>
                    <a:pt x="727" y="6024"/>
                  </a:lnTo>
                  <a:lnTo>
                    <a:pt x="709" y="6039"/>
                  </a:lnTo>
                  <a:lnTo>
                    <a:pt x="691" y="6051"/>
                  </a:lnTo>
                  <a:lnTo>
                    <a:pt x="673" y="6064"/>
                  </a:lnTo>
                  <a:lnTo>
                    <a:pt x="654" y="6074"/>
                  </a:lnTo>
                  <a:lnTo>
                    <a:pt x="636" y="6084"/>
                  </a:lnTo>
                  <a:lnTo>
                    <a:pt x="618" y="6092"/>
                  </a:lnTo>
                  <a:lnTo>
                    <a:pt x="599" y="6100"/>
                  </a:lnTo>
                  <a:lnTo>
                    <a:pt x="581" y="6106"/>
                  </a:lnTo>
                  <a:lnTo>
                    <a:pt x="561" y="6112"/>
                  </a:lnTo>
                  <a:lnTo>
                    <a:pt x="543" y="6118"/>
                  </a:lnTo>
                  <a:lnTo>
                    <a:pt x="524" y="6122"/>
                  </a:lnTo>
                  <a:lnTo>
                    <a:pt x="487" y="6129"/>
                  </a:lnTo>
                  <a:lnTo>
                    <a:pt x="451" y="6133"/>
                  </a:lnTo>
                  <a:lnTo>
                    <a:pt x="415" y="6138"/>
                  </a:lnTo>
                  <a:lnTo>
                    <a:pt x="344" y="6143"/>
                  </a:lnTo>
                  <a:lnTo>
                    <a:pt x="309" y="6145"/>
                  </a:lnTo>
                  <a:lnTo>
                    <a:pt x="276" y="6148"/>
                  </a:lnTo>
                  <a:lnTo>
                    <a:pt x="243" y="6152"/>
                  </a:lnTo>
                  <a:lnTo>
                    <a:pt x="213" y="6157"/>
                  </a:lnTo>
                  <a:lnTo>
                    <a:pt x="184" y="6165"/>
                  </a:lnTo>
                  <a:lnTo>
                    <a:pt x="170" y="6170"/>
                  </a:lnTo>
                  <a:lnTo>
                    <a:pt x="156" y="6174"/>
                  </a:lnTo>
                  <a:lnTo>
                    <a:pt x="143" y="6181"/>
                  </a:lnTo>
                  <a:lnTo>
                    <a:pt x="130" y="6188"/>
                  </a:lnTo>
                  <a:lnTo>
                    <a:pt x="118" y="6196"/>
                  </a:lnTo>
                  <a:lnTo>
                    <a:pt x="106" y="6205"/>
                  </a:lnTo>
                  <a:lnTo>
                    <a:pt x="94" y="6215"/>
                  </a:lnTo>
                  <a:lnTo>
                    <a:pt x="84" y="6225"/>
                  </a:lnTo>
                  <a:lnTo>
                    <a:pt x="74" y="6237"/>
                  </a:lnTo>
                  <a:lnTo>
                    <a:pt x="64" y="6251"/>
                  </a:lnTo>
                  <a:lnTo>
                    <a:pt x="55" y="6264"/>
                  </a:lnTo>
                  <a:lnTo>
                    <a:pt x="47" y="6280"/>
                  </a:lnTo>
                  <a:lnTo>
                    <a:pt x="39" y="6298"/>
                  </a:lnTo>
                  <a:lnTo>
                    <a:pt x="31" y="6316"/>
                  </a:lnTo>
                  <a:lnTo>
                    <a:pt x="26" y="6337"/>
                  </a:lnTo>
                  <a:lnTo>
                    <a:pt x="20" y="6359"/>
                  </a:lnTo>
                  <a:lnTo>
                    <a:pt x="14" y="6382"/>
                  </a:lnTo>
                  <a:lnTo>
                    <a:pt x="10" y="6408"/>
                  </a:lnTo>
                  <a:lnTo>
                    <a:pt x="6" y="6434"/>
                  </a:lnTo>
                  <a:lnTo>
                    <a:pt x="3" y="6463"/>
                  </a:lnTo>
                  <a:lnTo>
                    <a:pt x="1" y="6493"/>
                  </a:lnTo>
                  <a:lnTo>
                    <a:pt x="0" y="6526"/>
                  </a:lnTo>
                  <a:lnTo>
                    <a:pt x="2852" y="6526"/>
                  </a:lnTo>
                  <a:lnTo>
                    <a:pt x="2849" y="6493"/>
                  </a:lnTo>
                  <a:lnTo>
                    <a:pt x="2847" y="6463"/>
                  </a:lnTo>
                  <a:lnTo>
                    <a:pt x="2845" y="6434"/>
                  </a:lnTo>
                  <a:lnTo>
                    <a:pt x="2842" y="6408"/>
                  </a:lnTo>
                  <a:lnTo>
                    <a:pt x="2837" y="6382"/>
                  </a:lnTo>
                  <a:lnTo>
                    <a:pt x="2831" y="6359"/>
                  </a:lnTo>
                  <a:lnTo>
                    <a:pt x="2826" y="6337"/>
                  </a:lnTo>
                  <a:lnTo>
                    <a:pt x="2819" y="6316"/>
                  </a:lnTo>
                  <a:lnTo>
                    <a:pt x="2812" y="6298"/>
                  </a:lnTo>
                  <a:lnTo>
                    <a:pt x="2804" y="6280"/>
                  </a:lnTo>
                  <a:lnTo>
                    <a:pt x="2796" y="6264"/>
                  </a:lnTo>
                  <a:lnTo>
                    <a:pt x="2787" y="6251"/>
                  </a:lnTo>
                  <a:lnTo>
                    <a:pt x="2777" y="6237"/>
                  </a:lnTo>
                  <a:lnTo>
                    <a:pt x="2767" y="6225"/>
                  </a:lnTo>
                  <a:lnTo>
                    <a:pt x="2756" y="6215"/>
                  </a:lnTo>
                  <a:lnTo>
                    <a:pt x="2745" y="6205"/>
                  </a:lnTo>
                  <a:lnTo>
                    <a:pt x="2733" y="6196"/>
                  </a:lnTo>
                  <a:lnTo>
                    <a:pt x="2721" y="6188"/>
                  </a:lnTo>
                  <a:lnTo>
                    <a:pt x="2708" y="6181"/>
                  </a:lnTo>
                  <a:lnTo>
                    <a:pt x="2695" y="6174"/>
                  </a:lnTo>
                  <a:lnTo>
                    <a:pt x="2681" y="6170"/>
                  </a:lnTo>
                  <a:lnTo>
                    <a:pt x="2668" y="6165"/>
                  </a:lnTo>
                  <a:lnTo>
                    <a:pt x="2638" y="6157"/>
                  </a:lnTo>
                  <a:lnTo>
                    <a:pt x="2607" y="6152"/>
                  </a:lnTo>
                  <a:lnTo>
                    <a:pt x="2575" y="6148"/>
                  </a:lnTo>
                  <a:lnTo>
                    <a:pt x="2541" y="6145"/>
                  </a:lnTo>
                  <a:lnTo>
                    <a:pt x="2508" y="6143"/>
                  </a:lnTo>
                  <a:lnTo>
                    <a:pt x="2437" y="6138"/>
                  </a:lnTo>
                  <a:lnTo>
                    <a:pt x="2400" y="6133"/>
                  </a:lnTo>
                  <a:lnTo>
                    <a:pt x="2363" y="6129"/>
                  </a:lnTo>
                  <a:lnTo>
                    <a:pt x="2326" y="6122"/>
                  </a:lnTo>
                  <a:lnTo>
                    <a:pt x="2308" y="6118"/>
                  </a:lnTo>
                  <a:lnTo>
                    <a:pt x="2289" y="6112"/>
                  </a:lnTo>
                  <a:lnTo>
                    <a:pt x="2271" y="6106"/>
                  </a:lnTo>
                  <a:lnTo>
                    <a:pt x="2252" y="6100"/>
                  </a:lnTo>
                  <a:lnTo>
                    <a:pt x="2233" y="6092"/>
                  </a:lnTo>
                  <a:lnTo>
                    <a:pt x="2214" y="6084"/>
                  </a:lnTo>
                  <a:lnTo>
                    <a:pt x="2196" y="6074"/>
                  </a:lnTo>
                  <a:lnTo>
                    <a:pt x="2178" y="6064"/>
                  </a:lnTo>
                  <a:lnTo>
                    <a:pt x="2160" y="6051"/>
                  </a:lnTo>
                  <a:lnTo>
                    <a:pt x="2142" y="6039"/>
                  </a:lnTo>
                  <a:lnTo>
                    <a:pt x="2124" y="6024"/>
                  </a:lnTo>
                  <a:lnTo>
                    <a:pt x="2106" y="6009"/>
                  </a:lnTo>
                  <a:lnTo>
                    <a:pt x="2089" y="5992"/>
                  </a:lnTo>
                  <a:lnTo>
                    <a:pt x="2071" y="5974"/>
                  </a:lnTo>
                  <a:lnTo>
                    <a:pt x="2054" y="5954"/>
                  </a:lnTo>
                  <a:lnTo>
                    <a:pt x="2037" y="5933"/>
                  </a:lnTo>
                  <a:lnTo>
                    <a:pt x="2021" y="5910"/>
                  </a:lnTo>
                  <a:lnTo>
                    <a:pt x="2004" y="5885"/>
                  </a:lnTo>
                  <a:lnTo>
                    <a:pt x="1989" y="5859"/>
                  </a:lnTo>
                  <a:lnTo>
                    <a:pt x="1973" y="5831"/>
                  </a:lnTo>
                  <a:lnTo>
                    <a:pt x="1958" y="5801"/>
                  </a:lnTo>
                  <a:lnTo>
                    <a:pt x="1942" y="5769"/>
                  </a:lnTo>
                  <a:close/>
                  <a:moveTo>
                    <a:pt x="1025" y="5744"/>
                  </a:moveTo>
                  <a:lnTo>
                    <a:pt x="1025" y="5744"/>
                  </a:lnTo>
                  <a:lnTo>
                    <a:pt x="1021" y="5707"/>
                  </a:lnTo>
                  <a:lnTo>
                    <a:pt x="1018" y="5671"/>
                  </a:lnTo>
                  <a:lnTo>
                    <a:pt x="1016" y="5636"/>
                  </a:lnTo>
                  <a:lnTo>
                    <a:pt x="1015" y="5602"/>
                  </a:lnTo>
                  <a:lnTo>
                    <a:pt x="1015" y="5570"/>
                  </a:lnTo>
                  <a:lnTo>
                    <a:pt x="1015" y="5539"/>
                  </a:lnTo>
                  <a:lnTo>
                    <a:pt x="1016" y="5508"/>
                  </a:lnTo>
                  <a:lnTo>
                    <a:pt x="1018" y="5480"/>
                  </a:lnTo>
                  <a:lnTo>
                    <a:pt x="1022" y="5452"/>
                  </a:lnTo>
                  <a:lnTo>
                    <a:pt x="1025" y="5425"/>
                  </a:lnTo>
                  <a:lnTo>
                    <a:pt x="1030" y="5400"/>
                  </a:lnTo>
                  <a:lnTo>
                    <a:pt x="1034" y="5375"/>
                  </a:lnTo>
                  <a:lnTo>
                    <a:pt x="1040" y="5351"/>
                  </a:lnTo>
                  <a:lnTo>
                    <a:pt x="1045" y="5329"/>
                  </a:lnTo>
                  <a:lnTo>
                    <a:pt x="1052" y="5307"/>
                  </a:lnTo>
                  <a:lnTo>
                    <a:pt x="1059" y="5286"/>
                  </a:lnTo>
                  <a:lnTo>
                    <a:pt x="1067" y="5267"/>
                  </a:lnTo>
                  <a:lnTo>
                    <a:pt x="1075" y="5248"/>
                  </a:lnTo>
                  <a:lnTo>
                    <a:pt x="1084" y="5230"/>
                  </a:lnTo>
                  <a:lnTo>
                    <a:pt x="1092" y="5213"/>
                  </a:lnTo>
                  <a:lnTo>
                    <a:pt x="1102" y="5196"/>
                  </a:lnTo>
                  <a:lnTo>
                    <a:pt x="1111" y="5181"/>
                  </a:lnTo>
                  <a:lnTo>
                    <a:pt x="1121" y="5166"/>
                  </a:lnTo>
                  <a:lnTo>
                    <a:pt x="1131" y="5153"/>
                  </a:lnTo>
                  <a:lnTo>
                    <a:pt x="1142" y="5139"/>
                  </a:lnTo>
                  <a:lnTo>
                    <a:pt x="1154" y="5127"/>
                  </a:lnTo>
                  <a:lnTo>
                    <a:pt x="1175" y="5104"/>
                  </a:lnTo>
                  <a:lnTo>
                    <a:pt x="1199" y="5084"/>
                  </a:lnTo>
                  <a:lnTo>
                    <a:pt x="1223" y="5067"/>
                  </a:lnTo>
                  <a:lnTo>
                    <a:pt x="1246" y="5052"/>
                  </a:lnTo>
                  <a:lnTo>
                    <a:pt x="1270" y="5039"/>
                  </a:lnTo>
                  <a:lnTo>
                    <a:pt x="1295" y="5029"/>
                  </a:lnTo>
                  <a:lnTo>
                    <a:pt x="1317" y="5020"/>
                  </a:lnTo>
                  <a:lnTo>
                    <a:pt x="1341" y="5013"/>
                  </a:lnTo>
                  <a:lnTo>
                    <a:pt x="1362" y="5007"/>
                  </a:lnTo>
                  <a:lnTo>
                    <a:pt x="1384" y="5003"/>
                  </a:lnTo>
                  <a:lnTo>
                    <a:pt x="1403" y="4999"/>
                  </a:lnTo>
                  <a:lnTo>
                    <a:pt x="1421" y="4997"/>
                  </a:lnTo>
                  <a:lnTo>
                    <a:pt x="1438" y="4996"/>
                  </a:lnTo>
                  <a:lnTo>
                    <a:pt x="1464" y="4995"/>
                  </a:lnTo>
                  <a:lnTo>
                    <a:pt x="1482" y="4996"/>
                  </a:lnTo>
                  <a:lnTo>
                    <a:pt x="1488" y="4996"/>
                  </a:lnTo>
                  <a:lnTo>
                    <a:pt x="1476" y="5005"/>
                  </a:lnTo>
                  <a:lnTo>
                    <a:pt x="1462" y="5016"/>
                  </a:lnTo>
                  <a:lnTo>
                    <a:pt x="1443" y="5033"/>
                  </a:lnTo>
                  <a:lnTo>
                    <a:pt x="1420" y="5055"/>
                  </a:lnTo>
                  <a:lnTo>
                    <a:pt x="1393" y="5083"/>
                  </a:lnTo>
                  <a:lnTo>
                    <a:pt x="1362" y="5117"/>
                  </a:lnTo>
                  <a:lnTo>
                    <a:pt x="1330" y="5157"/>
                  </a:lnTo>
                  <a:lnTo>
                    <a:pt x="1294" y="5204"/>
                  </a:lnTo>
                  <a:lnTo>
                    <a:pt x="1276" y="5230"/>
                  </a:lnTo>
                  <a:lnTo>
                    <a:pt x="1256" y="5258"/>
                  </a:lnTo>
                  <a:lnTo>
                    <a:pt x="1237" y="5287"/>
                  </a:lnTo>
                  <a:lnTo>
                    <a:pt x="1218" y="5319"/>
                  </a:lnTo>
                  <a:lnTo>
                    <a:pt x="1199" y="5351"/>
                  </a:lnTo>
                  <a:lnTo>
                    <a:pt x="1179" y="5388"/>
                  </a:lnTo>
                  <a:lnTo>
                    <a:pt x="1159" y="5425"/>
                  </a:lnTo>
                  <a:lnTo>
                    <a:pt x="1139" y="5464"/>
                  </a:lnTo>
                  <a:lnTo>
                    <a:pt x="1120" y="5505"/>
                  </a:lnTo>
                  <a:lnTo>
                    <a:pt x="1101" y="5549"/>
                  </a:lnTo>
                  <a:lnTo>
                    <a:pt x="1080" y="5594"/>
                  </a:lnTo>
                  <a:lnTo>
                    <a:pt x="1062" y="5641"/>
                  </a:lnTo>
                  <a:lnTo>
                    <a:pt x="1043" y="5691"/>
                  </a:lnTo>
                  <a:lnTo>
                    <a:pt x="1025" y="5744"/>
                  </a:lnTo>
                  <a:close/>
                </a:path>
              </a:pathLst>
            </a:cu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pPr>
              <a:endParaRPr lang="zh-CN" altLang="en-US">
                <a:solidFill>
                  <a:srgbClr val="FFFFFF"/>
                </a:solidFill>
                <a:latin typeface="+mj-ea"/>
                <a:ea typeface="+mj-ea"/>
              </a:endParaRPr>
            </a:p>
          </p:txBody>
        </p:sp>
      </p:grpSp>
      <p:sp>
        <p:nvSpPr>
          <p:cNvPr id="37" name="矩形 36"/>
          <p:cNvSpPr/>
          <p:nvPr/>
        </p:nvSpPr>
        <p:spPr>
          <a:xfrm>
            <a:off x="4444609" y="1179718"/>
            <a:ext cx="4388997" cy="11859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nSpc>
                <a:spcPct val="150000"/>
              </a:lnSpc>
            </a:pPr>
            <a:r>
              <a:rPr lang="zh-CN" altLang="en-US" sz="1800" dirty="0" smtClean="0">
                <a:solidFill>
                  <a:schemeClr val="tx1"/>
                </a:solidFill>
                <a:latin typeface="+mj-ea"/>
                <a:ea typeface="+mj-ea"/>
              </a:rPr>
              <a:t>原型评估与易用性测试相关</a:t>
            </a:r>
            <a:endParaRPr lang="zh-CN" altLang="zh-CN" sz="1800" dirty="0">
              <a:solidFill>
                <a:schemeClr val="tx1"/>
              </a:solidFill>
              <a:latin typeface="+mj-ea"/>
              <a:ea typeface="+mj-ea"/>
            </a:endParaRPr>
          </a:p>
        </p:txBody>
      </p:sp>
      <p:pic>
        <p:nvPicPr>
          <p:cNvPr id="22" name="Picture 5" descr="E:\PRD\logoWhite.png"/>
          <p:cNvPicPr>
            <a:picLocks noChangeAspect="1" noChangeArrowheads="1"/>
          </p:cNvPicPr>
          <p:nvPr/>
        </p:nvPicPr>
        <p:blipFill>
          <a:blip r:embed="rId5" cstate="print"/>
          <a:srcRect/>
          <a:stretch>
            <a:fillRect/>
          </a:stretch>
        </p:blipFill>
        <p:spPr bwMode="auto">
          <a:xfrm>
            <a:off x="11577513" y="6241409"/>
            <a:ext cx="614487" cy="616591"/>
          </a:xfrm>
          <a:prstGeom prst="rect">
            <a:avLst/>
          </a:prstGeom>
          <a:noFill/>
        </p:spPr>
      </p:pic>
      <p:grpSp>
        <p:nvGrpSpPr>
          <p:cNvPr id="47" name="组合 46"/>
          <p:cNvGrpSpPr/>
          <p:nvPr/>
        </p:nvGrpSpPr>
        <p:grpSpPr>
          <a:xfrm>
            <a:off x="2539153" y="3226367"/>
            <a:ext cx="1789690" cy="342213"/>
            <a:chOff x="2546144" y="1471670"/>
            <a:chExt cx="1789690" cy="342213"/>
          </a:xfrm>
        </p:grpSpPr>
        <p:sp>
          <p:nvSpPr>
            <p:cNvPr id="48" name="自由: 形状 17"/>
            <p:cNvSpPr>
              <a:spLocks noChangeArrowheads="1"/>
            </p:cNvSpPr>
            <p:nvPr/>
          </p:nvSpPr>
          <p:spPr bwMode="auto">
            <a:xfrm rot="21599018">
              <a:off x="2546144" y="1471902"/>
              <a:ext cx="1706715" cy="341981"/>
            </a:xfrm>
            <a:custGeom>
              <a:avLst/>
              <a:gdLst>
                <a:gd name="connsiteX0" fmla="*/ 1569820 w 1706715"/>
                <a:gd name="connsiteY0" fmla="*/ 0 h 341981"/>
                <a:gd name="connsiteX1" fmla="*/ 1706715 w 1706715"/>
                <a:gd name="connsiteY1" fmla="*/ 170991 h 341981"/>
                <a:gd name="connsiteX2" fmla="*/ 1569820 w 1706715"/>
                <a:gd name="connsiteY2" fmla="*/ 341981 h 341981"/>
                <a:gd name="connsiteX3" fmla="*/ 0 w 1706715"/>
                <a:gd name="connsiteY3" fmla="*/ 341981 h 341981"/>
                <a:gd name="connsiteX4" fmla="*/ 0 w 1706715"/>
                <a:gd name="connsiteY4" fmla="*/ 341634 h 341981"/>
                <a:gd name="connsiteX5" fmla="*/ 357395 w 1706715"/>
                <a:gd name="connsiteY5" fmla="*/ 341635 h 341981"/>
                <a:gd name="connsiteX6" fmla="*/ 494290 w 1706715"/>
                <a:gd name="connsiteY6" fmla="*/ 170645 h 341981"/>
                <a:gd name="connsiteX7" fmla="*/ 357673 w 1706715"/>
                <a:gd name="connsiteY7" fmla="*/ 0 h 341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6715" h="341981">
                  <a:moveTo>
                    <a:pt x="1569820" y="0"/>
                  </a:moveTo>
                  <a:lnTo>
                    <a:pt x="1706715" y="170991"/>
                  </a:lnTo>
                  <a:lnTo>
                    <a:pt x="1569820" y="341981"/>
                  </a:lnTo>
                  <a:lnTo>
                    <a:pt x="0" y="341981"/>
                  </a:lnTo>
                  <a:lnTo>
                    <a:pt x="0" y="341634"/>
                  </a:lnTo>
                  <a:lnTo>
                    <a:pt x="357395" y="341635"/>
                  </a:lnTo>
                  <a:lnTo>
                    <a:pt x="494290" y="170645"/>
                  </a:lnTo>
                  <a:lnTo>
                    <a:pt x="357673" y="0"/>
                  </a:lnTo>
                  <a:close/>
                </a:path>
              </a:pathLst>
            </a:custGeom>
            <a:solidFill>
              <a:schemeClr val="accent1">
                <a:lumMod val="40000"/>
                <a:lumOff val="60000"/>
                <a:alpha val="50000"/>
              </a:schemeClr>
            </a:solidFill>
            <a:ln w="9525">
              <a:noFill/>
              <a:miter lim="800000"/>
            </a:ln>
            <a:effectLst/>
          </p:spPr>
          <p:txBody>
            <a:bodyPr wrap="square" lIns="648000" tIns="0" bIns="0" anchor="ctr">
              <a:noAutofit/>
            </a:bodyPr>
            <a:lstStyle/>
            <a:p>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9" name="AutoShape 8"/>
            <p:cNvSpPr>
              <a:spLocks noChangeArrowheads="1"/>
            </p:cNvSpPr>
            <p:nvPr/>
          </p:nvSpPr>
          <p:spPr bwMode="auto">
            <a:xfrm rot="21599018">
              <a:off x="4091646" y="1471670"/>
              <a:ext cx="244188" cy="341388"/>
            </a:xfrm>
            <a:prstGeom prst="chevron">
              <a:avLst>
                <a:gd name="adj" fmla="val 55472"/>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tIns="0" bIns="0" anchor="ctr"/>
            <a:lstStyle/>
            <a:p>
              <a:pPr algn="ctr">
                <a:lnSpc>
                  <a:spcPct val="120000"/>
                </a:lnSpc>
              </a:pPr>
              <a:endParaRPr lang="zh-CN" altLang="en-US" sz="1500" dirty="0">
                <a:solidFill>
                  <a:schemeClr val="bg1"/>
                </a:solidFill>
                <a:latin typeface="微软雅黑" panose="020B0503020204020204" pitchFamily="34" charset="-122"/>
                <a:ea typeface="微软雅黑" panose="020B0503020204020204" pitchFamily="34" charset="-122"/>
              </a:endParaRPr>
            </a:p>
          </p:txBody>
        </p:sp>
      </p:grpSp>
      <p:sp>
        <p:nvSpPr>
          <p:cNvPr id="53" name="矩形 52"/>
          <p:cNvSpPr/>
          <p:nvPr/>
        </p:nvSpPr>
        <p:spPr>
          <a:xfrm>
            <a:off x="4429230" y="2825358"/>
            <a:ext cx="4388997" cy="11859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nSpc>
                <a:spcPct val="150000"/>
              </a:lnSpc>
            </a:pPr>
            <a:r>
              <a:rPr lang="zh-CN" altLang="en-US" sz="1800" dirty="0" smtClean="0">
                <a:solidFill>
                  <a:schemeClr val="tx1"/>
                </a:solidFill>
                <a:latin typeface="+mj-ea"/>
                <a:ea typeface="+mj-ea"/>
              </a:rPr>
              <a:t>观察用户如何使用原型可以获得更多信息。获得的信息要记录下来，要记下评估过程及其结果。</a:t>
            </a:r>
            <a:endParaRPr lang="zh-CN" altLang="zh-CN" sz="1800" dirty="0">
              <a:solidFill>
                <a:schemeClr val="tx1"/>
              </a:solidFill>
              <a:latin typeface="+mj-ea"/>
              <a:ea typeface="+mj-ea"/>
            </a:endParaRPr>
          </a:p>
        </p:txBody>
      </p:sp>
      <p:grpSp>
        <p:nvGrpSpPr>
          <p:cNvPr id="54" name="组合 53"/>
          <p:cNvGrpSpPr/>
          <p:nvPr/>
        </p:nvGrpSpPr>
        <p:grpSpPr>
          <a:xfrm>
            <a:off x="2540551" y="4838451"/>
            <a:ext cx="1789690" cy="342213"/>
            <a:chOff x="2546144" y="1471670"/>
            <a:chExt cx="1789690" cy="342213"/>
          </a:xfrm>
        </p:grpSpPr>
        <p:sp>
          <p:nvSpPr>
            <p:cNvPr id="55" name="自由: 形状 17"/>
            <p:cNvSpPr>
              <a:spLocks noChangeArrowheads="1"/>
            </p:cNvSpPr>
            <p:nvPr/>
          </p:nvSpPr>
          <p:spPr bwMode="auto">
            <a:xfrm rot="21599018">
              <a:off x="2546144" y="1471902"/>
              <a:ext cx="1706715" cy="341981"/>
            </a:xfrm>
            <a:custGeom>
              <a:avLst/>
              <a:gdLst>
                <a:gd name="connsiteX0" fmla="*/ 1569820 w 1706715"/>
                <a:gd name="connsiteY0" fmla="*/ 0 h 341981"/>
                <a:gd name="connsiteX1" fmla="*/ 1706715 w 1706715"/>
                <a:gd name="connsiteY1" fmla="*/ 170991 h 341981"/>
                <a:gd name="connsiteX2" fmla="*/ 1569820 w 1706715"/>
                <a:gd name="connsiteY2" fmla="*/ 341981 h 341981"/>
                <a:gd name="connsiteX3" fmla="*/ 0 w 1706715"/>
                <a:gd name="connsiteY3" fmla="*/ 341981 h 341981"/>
                <a:gd name="connsiteX4" fmla="*/ 0 w 1706715"/>
                <a:gd name="connsiteY4" fmla="*/ 341634 h 341981"/>
                <a:gd name="connsiteX5" fmla="*/ 357395 w 1706715"/>
                <a:gd name="connsiteY5" fmla="*/ 341635 h 341981"/>
                <a:gd name="connsiteX6" fmla="*/ 494290 w 1706715"/>
                <a:gd name="connsiteY6" fmla="*/ 170645 h 341981"/>
                <a:gd name="connsiteX7" fmla="*/ 357673 w 1706715"/>
                <a:gd name="connsiteY7" fmla="*/ 0 h 341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6715" h="341981">
                  <a:moveTo>
                    <a:pt x="1569820" y="0"/>
                  </a:moveTo>
                  <a:lnTo>
                    <a:pt x="1706715" y="170991"/>
                  </a:lnTo>
                  <a:lnTo>
                    <a:pt x="1569820" y="341981"/>
                  </a:lnTo>
                  <a:lnTo>
                    <a:pt x="0" y="341981"/>
                  </a:lnTo>
                  <a:lnTo>
                    <a:pt x="0" y="341634"/>
                  </a:lnTo>
                  <a:lnTo>
                    <a:pt x="357395" y="341635"/>
                  </a:lnTo>
                  <a:lnTo>
                    <a:pt x="494290" y="170645"/>
                  </a:lnTo>
                  <a:lnTo>
                    <a:pt x="357673" y="0"/>
                  </a:lnTo>
                  <a:close/>
                </a:path>
              </a:pathLst>
            </a:custGeom>
            <a:solidFill>
              <a:schemeClr val="accent1">
                <a:lumMod val="40000"/>
                <a:lumOff val="60000"/>
                <a:alpha val="50000"/>
              </a:schemeClr>
            </a:solidFill>
            <a:ln w="9525">
              <a:noFill/>
              <a:miter lim="800000"/>
            </a:ln>
            <a:effectLst/>
          </p:spPr>
          <p:txBody>
            <a:bodyPr wrap="square" lIns="648000" tIns="0" bIns="0" anchor="ctr">
              <a:noAutofit/>
            </a:bodyPr>
            <a:lstStyle/>
            <a:p>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6" name="AutoShape 8"/>
            <p:cNvSpPr>
              <a:spLocks noChangeArrowheads="1"/>
            </p:cNvSpPr>
            <p:nvPr/>
          </p:nvSpPr>
          <p:spPr bwMode="auto">
            <a:xfrm rot="21599018">
              <a:off x="4091646" y="1471670"/>
              <a:ext cx="244188" cy="341388"/>
            </a:xfrm>
            <a:prstGeom prst="chevron">
              <a:avLst>
                <a:gd name="adj" fmla="val 55472"/>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tIns="0" bIns="0" anchor="ctr"/>
            <a:lstStyle/>
            <a:p>
              <a:pPr algn="ctr">
                <a:lnSpc>
                  <a:spcPct val="120000"/>
                </a:lnSpc>
              </a:pPr>
              <a:endParaRPr lang="zh-CN" altLang="en-US" sz="1500" dirty="0">
                <a:solidFill>
                  <a:schemeClr val="bg1"/>
                </a:solidFill>
                <a:latin typeface="微软雅黑" panose="020B0503020204020204" pitchFamily="34" charset="-122"/>
                <a:ea typeface="微软雅黑" panose="020B0503020204020204" pitchFamily="34" charset="-122"/>
              </a:endParaRPr>
            </a:p>
          </p:txBody>
        </p:sp>
      </p:grpSp>
      <p:sp>
        <p:nvSpPr>
          <p:cNvPr id="57" name="矩形 56"/>
          <p:cNvSpPr/>
          <p:nvPr/>
        </p:nvSpPr>
        <p:spPr>
          <a:xfrm>
            <a:off x="4464184" y="4370330"/>
            <a:ext cx="4388997" cy="1636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nSpc>
                <a:spcPct val="150000"/>
              </a:lnSpc>
            </a:pPr>
            <a:r>
              <a:rPr lang="zh-CN" altLang="en-US" sz="1800" dirty="0" smtClean="0">
                <a:solidFill>
                  <a:schemeClr val="tx1"/>
                </a:solidFill>
                <a:latin typeface="+mj-ea"/>
                <a:ea typeface="+mj-ea"/>
              </a:rPr>
              <a:t>评估人员来自多个用户类别的成员，既要包括有经验的，也要有经验欠缺的。注意不要再原型评估中漏掉来自重要用户类别中的成员</a:t>
            </a:r>
            <a:endParaRPr lang="zh-CN" altLang="zh-CN" sz="1800" dirty="0">
              <a:solidFill>
                <a:schemeClr val="tx1"/>
              </a:solidFill>
              <a:latin typeface="+mj-ea"/>
              <a:ea typeface="+mj-ea"/>
            </a:endParaRPr>
          </a:p>
        </p:txBody>
      </p: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154606" y="3668398"/>
            <a:ext cx="1832553" cy="584775"/>
          </a:xfrm>
          <a:prstGeom prst="rect">
            <a:avLst/>
          </a:prstGeom>
          <a:noFill/>
        </p:spPr>
        <p:txBody>
          <a:bodyPr wrap="none" rtlCol="0">
            <a:spAutoFit/>
          </a:bodyPr>
          <a:lstStyle/>
          <a:p>
            <a:pPr algn="ctr"/>
            <a:r>
              <a:rPr lang="zh-CN" altLang="en-US" sz="3200" b="1" dirty="0" smtClean="0">
                <a:solidFill>
                  <a:schemeClr val="accent1"/>
                </a:solidFill>
                <a:latin typeface="+mn-ea"/>
              </a:rPr>
              <a:t>原型介绍</a:t>
            </a:r>
          </a:p>
        </p:txBody>
      </p:sp>
      <p:sp>
        <p:nvSpPr>
          <p:cNvPr id="7" name="椭圆 6"/>
          <p:cNvSpPr/>
          <p:nvPr/>
        </p:nvSpPr>
        <p:spPr>
          <a:xfrm>
            <a:off x="5243014" y="1763974"/>
            <a:ext cx="1705972" cy="1705970"/>
          </a:xfrm>
          <a:prstGeom prst="ellipse">
            <a:avLst/>
          </a:prstGeom>
          <a:solidFill>
            <a:srgbClr val="7DA5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dirty="0" smtClean="0">
                <a:solidFill>
                  <a:schemeClr val="tx1"/>
                </a:solidFill>
              </a:rPr>
              <a:t>01</a:t>
            </a:r>
            <a:endParaRPr lang="zh-CN" altLang="en-US" sz="6000" dirty="0">
              <a:solidFill>
                <a:schemeClr val="tx1"/>
              </a:solidFill>
            </a:endParaRPr>
          </a:p>
        </p:txBody>
      </p:sp>
      <p:pic>
        <p:nvPicPr>
          <p:cNvPr id="6" name="Picture 5" descr="E:\PRD\logoWhite.png"/>
          <p:cNvPicPr>
            <a:picLocks noChangeAspect="1" noChangeArrowheads="1"/>
          </p:cNvPicPr>
          <p:nvPr/>
        </p:nvPicPr>
        <p:blipFill>
          <a:blip r:embed="rId2" cstate="print"/>
          <a:srcRect/>
          <a:stretch>
            <a:fillRect/>
          </a:stretch>
        </p:blipFill>
        <p:spPr bwMode="auto">
          <a:xfrm>
            <a:off x="11577513" y="6241409"/>
            <a:ext cx="614487" cy="616591"/>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3"/>
          <p:cNvSpPr>
            <a:spLocks noGrp="1"/>
          </p:cNvSpPr>
          <p:nvPr>
            <p:ph type="title"/>
          </p:nvPr>
        </p:nvSpPr>
        <p:spPr/>
        <p:txBody>
          <a:bodyPr/>
          <a:lstStyle/>
          <a:p>
            <a:pPr eaLnBrk="1" hangingPunct="1"/>
            <a:r>
              <a:rPr lang="zh-CN" altLang="en-US" dirty="0" smtClean="0"/>
              <a:t>原型风险</a:t>
            </a:r>
            <a:endParaRPr lang="en-US" altLang="zh-CN" dirty="0"/>
          </a:p>
        </p:txBody>
      </p:sp>
      <p:grpSp>
        <p:nvGrpSpPr>
          <p:cNvPr id="3" name="组合 49"/>
          <p:cNvGrpSpPr/>
          <p:nvPr/>
        </p:nvGrpSpPr>
        <p:grpSpPr>
          <a:xfrm>
            <a:off x="1117787" y="3142874"/>
            <a:ext cx="1533879" cy="766939"/>
            <a:chOff x="1109398" y="3017039"/>
            <a:chExt cx="1533879" cy="766939"/>
          </a:xfrm>
        </p:grpSpPr>
        <p:sp>
          <p:nvSpPr>
            <p:cNvPr id="31" name="MH_Other_4"/>
            <p:cNvSpPr/>
            <p:nvPr>
              <p:custDataLst>
                <p:tags r:id="rId4"/>
              </p:custDataLst>
            </p:nvPr>
          </p:nvSpPr>
          <p:spPr bwMode="auto">
            <a:xfrm>
              <a:off x="1109398" y="3017039"/>
              <a:ext cx="1533879" cy="766939"/>
            </a:xfrm>
            <a:custGeom>
              <a:avLst/>
              <a:gdLst>
                <a:gd name="T0" fmla="*/ 0 w 503"/>
                <a:gd name="T1" fmla="*/ 0 h 252"/>
                <a:gd name="T2" fmla="*/ 2147483646 w 503"/>
                <a:gd name="T3" fmla="*/ 2147483646 h 252"/>
                <a:gd name="T4" fmla="*/ 2147483646 w 503"/>
                <a:gd name="T5" fmla="*/ 0 h 252"/>
                <a:gd name="T6" fmla="*/ 0 w 503"/>
                <a:gd name="T7" fmla="*/ 0 h 2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3" h="252">
                  <a:moveTo>
                    <a:pt x="0" y="0"/>
                  </a:moveTo>
                  <a:cubicBezTo>
                    <a:pt x="0" y="139"/>
                    <a:pt x="112" y="252"/>
                    <a:pt x="251" y="252"/>
                  </a:cubicBezTo>
                  <a:cubicBezTo>
                    <a:pt x="390" y="252"/>
                    <a:pt x="503" y="139"/>
                    <a:pt x="503" y="0"/>
                  </a:cubicBezTo>
                  <a:lnTo>
                    <a:pt x="0" y="0"/>
                  </a:lnTo>
                  <a:close/>
                </a:path>
              </a:pathLst>
            </a:custGeom>
            <a:solidFill>
              <a:schemeClr val="accent1"/>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xmlns="" w="9525">
                  <a:solidFill>
                    <a:srgbClr val="000000"/>
                  </a:solidFill>
                  <a:round/>
                </a14:hiddenLine>
              </a:ext>
            </a:extLst>
          </p:spPr>
          <p:txBody>
            <a:bodyPr bIns="36000"/>
            <a:lstStyle/>
            <a:p>
              <a:endParaRPr lang="zh-CN" altLang="en-US" sz="3200">
                <a:latin typeface="+mj-ea"/>
                <a:ea typeface="+mj-ea"/>
              </a:endParaRPr>
            </a:p>
          </p:txBody>
        </p:sp>
        <p:sp>
          <p:nvSpPr>
            <p:cNvPr id="33" name="KSO_Shape"/>
            <p:cNvSpPr/>
            <p:nvPr/>
          </p:nvSpPr>
          <p:spPr bwMode="auto">
            <a:xfrm>
              <a:off x="1653392" y="3198268"/>
              <a:ext cx="445891" cy="379751"/>
            </a:xfrm>
            <a:custGeom>
              <a:avLst/>
              <a:gdLst/>
              <a:ahLst/>
              <a:cxnLst/>
              <a:rect l="0" t="0" r="r" b="b"/>
              <a:pathLst>
                <a:path w="4999037" h="4260141">
                  <a:moveTo>
                    <a:pt x="1900345" y="3557911"/>
                  </a:moveTo>
                  <a:lnTo>
                    <a:pt x="3097730" y="3557911"/>
                  </a:lnTo>
                  <a:lnTo>
                    <a:pt x="3102535" y="3590573"/>
                  </a:lnTo>
                  <a:lnTo>
                    <a:pt x="3107340" y="3623235"/>
                  </a:lnTo>
                  <a:lnTo>
                    <a:pt x="3113106" y="3656858"/>
                  </a:lnTo>
                  <a:lnTo>
                    <a:pt x="3119833" y="3691441"/>
                  </a:lnTo>
                  <a:lnTo>
                    <a:pt x="3126560" y="3717378"/>
                  </a:lnTo>
                  <a:lnTo>
                    <a:pt x="3134248" y="3744276"/>
                  </a:lnTo>
                  <a:lnTo>
                    <a:pt x="3140975" y="3769253"/>
                  </a:lnTo>
                  <a:lnTo>
                    <a:pt x="3148663" y="3795190"/>
                  </a:lnTo>
                  <a:lnTo>
                    <a:pt x="3158272" y="3821127"/>
                  </a:lnTo>
                  <a:lnTo>
                    <a:pt x="3166921" y="3846104"/>
                  </a:lnTo>
                  <a:lnTo>
                    <a:pt x="3177492" y="3871081"/>
                  </a:lnTo>
                  <a:lnTo>
                    <a:pt x="3189024" y="3895097"/>
                  </a:lnTo>
                  <a:lnTo>
                    <a:pt x="3200556" y="3919113"/>
                  </a:lnTo>
                  <a:lnTo>
                    <a:pt x="3213048" y="3941208"/>
                  </a:lnTo>
                  <a:lnTo>
                    <a:pt x="3226502" y="3964263"/>
                  </a:lnTo>
                  <a:lnTo>
                    <a:pt x="3240917" y="3984437"/>
                  </a:lnTo>
                  <a:lnTo>
                    <a:pt x="3256293" y="4004610"/>
                  </a:lnTo>
                  <a:lnTo>
                    <a:pt x="3271668" y="4024784"/>
                  </a:lnTo>
                  <a:lnTo>
                    <a:pt x="3288966" y="4042075"/>
                  </a:lnTo>
                  <a:lnTo>
                    <a:pt x="3306264" y="4058406"/>
                  </a:lnTo>
                  <a:lnTo>
                    <a:pt x="3318757" y="4069934"/>
                  </a:lnTo>
                  <a:lnTo>
                    <a:pt x="3331249" y="4079540"/>
                  </a:lnTo>
                  <a:lnTo>
                    <a:pt x="3344703" y="4089147"/>
                  </a:lnTo>
                  <a:lnTo>
                    <a:pt x="3358157" y="4097793"/>
                  </a:lnTo>
                  <a:lnTo>
                    <a:pt x="3372572" y="4106438"/>
                  </a:lnTo>
                  <a:lnTo>
                    <a:pt x="3386026" y="4114123"/>
                  </a:lnTo>
                  <a:lnTo>
                    <a:pt x="3402362" y="4121809"/>
                  </a:lnTo>
                  <a:lnTo>
                    <a:pt x="3417738" y="4127573"/>
                  </a:lnTo>
                  <a:lnTo>
                    <a:pt x="3433114" y="4133336"/>
                  </a:lnTo>
                  <a:lnTo>
                    <a:pt x="3450411" y="4138140"/>
                  </a:lnTo>
                  <a:lnTo>
                    <a:pt x="3467709" y="4142943"/>
                  </a:lnTo>
                  <a:lnTo>
                    <a:pt x="3485007" y="4145825"/>
                  </a:lnTo>
                  <a:lnTo>
                    <a:pt x="3504227" y="4148707"/>
                  </a:lnTo>
                  <a:lnTo>
                    <a:pt x="3523446" y="4151589"/>
                  </a:lnTo>
                  <a:lnTo>
                    <a:pt x="3543627" y="4152549"/>
                  </a:lnTo>
                  <a:lnTo>
                    <a:pt x="3564769" y="4152549"/>
                  </a:lnTo>
                  <a:lnTo>
                    <a:pt x="3564769" y="4260141"/>
                  </a:lnTo>
                  <a:lnTo>
                    <a:pt x="1434268" y="4260141"/>
                  </a:lnTo>
                  <a:lnTo>
                    <a:pt x="1434268" y="4152549"/>
                  </a:lnTo>
                  <a:lnTo>
                    <a:pt x="1455409" y="4152549"/>
                  </a:lnTo>
                  <a:lnTo>
                    <a:pt x="1474629" y="4151589"/>
                  </a:lnTo>
                  <a:lnTo>
                    <a:pt x="1493849" y="4148707"/>
                  </a:lnTo>
                  <a:lnTo>
                    <a:pt x="1513068" y="4145825"/>
                  </a:lnTo>
                  <a:lnTo>
                    <a:pt x="1530366" y="4142943"/>
                  </a:lnTo>
                  <a:lnTo>
                    <a:pt x="1547664" y="4138140"/>
                  </a:lnTo>
                  <a:lnTo>
                    <a:pt x="1564962" y="4133336"/>
                  </a:lnTo>
                  <a:lnTo>
                    <a:pt x="1581298" y="4127573"/>
                  </a:lnTo>
                  <a:lnTo>
                    <a:pt x="1596674" y="4121809"/>
                  </a:lnTo>
                  <a:lnTo>
                    <a:pt x="1612050" y="4114123"/>
                  </a:lnTo>
                  <a:lnTo>
                    <a:pt x="1626465" y="4106438"/>
                  </a:lnTo>
                  <a:lnTo>
                    <a:pt x="1639918" y="4097793"/>
                  </a:lnTo>
                  <a:lnTo>
                    <a:pt x="1653372" y="4089147"/>
                  </a:lnTo>
                  <a:lnTo>
                    <a:pt x="1666826" y="4079540"/>
                  </a:lnTo>
                  <a:lnTo>
                    <a:pt x="1679319" y="4069934"/>
                  </a:lnTo>
                  <a:lnTo>
                    <a:pt x="1691811" y="4058406"/>
                  </a:lnTo>
                  <a:lnTo>
                    <a:pt x="1703343" y="4047839"/>
                  </a:lnTo>
                  <a:lnTo>
                    <a:pt x="1715836" y="4036311"/>
                  </a:lnTo>
                  <a:lnTo>
                    <a:pt x="1726407" y="4024784"/>
                  </a:lnTo>
                  <a:lnTo>
                    <a:pt x="1736978" y="4012295"/>
                  </a:lnTo>
                  <a:lnTo>
                    <a:pt x="1757158" y="3985397"/>
                  </a:lnTo>
                  <a:lnTo>
                    <a:pt x="1776378" y="3956578"/>
                  </a:lnTo>
                  <a:lnTo>
                    <a:pt x="1793676" y="3926798"/>
                  </a:lnTo>
                  <a:lnTo>
                    <a:pt x="1809052" y="3895097"/>
                  </a:lnTo>
                  <a:lnTo>
                    <a:pt x="1824427" y="3863396"/>
                  </a:lnTo>
                  <a:lnTo>
                    <a:pt x="1837881" y="3829773"/>
                  </a:lnTo>
                  <a:lnTo>
                    <a:pt x="1849413" y="3795190"/>
                  </a:lnTo>
                  <a:lnTo>
                    <a:pt x="1859984" y="3761568"/>
                  </a:lnTo>
                  <a:lnTo>
                    <a:pt x="1868632" y="3726984"/>
                  </a:lnTo>
                  <a:lnTo>
                    <a:pt x="1878242" y="3692401"/>
                  </a:lnTo>
                  <a:lnTo>
                    <a:pt x="1884969" y="3657818"/>
                  </a:lnTo>
                  <a:lnTo>
                    <a:pt x="1890735" y="3623235"/>
                  </a:lnTo>
                  <a:lnTo>
                    <a:pt x="1896501" y="3590573"/>
                  </a:lnTo>
                  <a:lnTo>
                    <a:pt x="1900345" y="3557911"/>
                  </a:lnTo>
                  <a:close/>
                  <a:moveTo>
                    <a:pt x="344993" y="345832"/>
                  </a:moveTo>
                  <a:lnTo>
                    <a:pt x="344993" y="3036592"/>
                  </a:lnTo>
                  <a:lnTo>
                    <a:pt x="4655005" y="3036592"/>
                  </a:lnTo>
                  <a:lnTo>
                    <a:pt x="4655005" y="345832"/>
                  </a:lnTo>
                  <a:lnTo>
                    <a:pt x="344993" y="345832"/>
                  </a:lnTo>
                  <a:close/>
                  <a:moveTo>
                    <a:pt x="142226" y="0"/>
                  </a:moveTo>
                  <a:lnTo>
                    <a:pt x="4857773" y="0"/>
                  </a:lnTo>
                  <a:lnTo>
                    <a:pt x="4872187" y="961"/>
                  </a:lnTo>
                  <a:lnTo>
                    <a:pt x="4885641" y="2882"/>
                  </a:lnTo>
                  <a:lnTo>
                    <a:pt x="4899095" y="6725"/>
                  </a:lnTo>
                  <a:lnTo>
                    <a:pt x="4913510" y="10567"/>
                  </a:lnTo>
                  <a:lnTo>
                    <a:pt x="4925042" y="17292"/>
                  </a:lnTo>
                  <a:lnTo>
                    <a:pt x="4936573" y="24016"/>
                  </a:lnTo>
                  <a:lnTo>
                    <a:pt x="4947144" y="32662"/>
                  </a:lnTo>
                  <a:lnTo>
                    <a:pt x="4957715" y="42268"/>
                  </a:lnTo>
                  <a:lnTo>
                    <a:pt x="4967325" y="51875"/>
                  </a:lnTo>
                  <a:lnTo>
                    <a:pt x="4975974" y="62442"/>
                  </a:lnTo>
                  <a:lnTo>
                    <a:pt x="4982701" y="73970"/>
                  </a:lnTo>
                  <a:lnTo>
                    <a:pt x="4988466" y="87419"/>
                  </a:lnTo>
                  <a:lnTo>
                    <a:pt x="4993271" y="99907"/>
                  </a:lnTo>
                  <a:lnTo>
                    <a:pt x="4996154" y="113356"/>
                  </a:lnTo>
                  <a:lnTo>
                    <a:pt x="4999037" y="127766"/>
                  </a:lnTo>
                  <a:lnTo>
                    <a:pt x="4999037" y="142175"/>
                  </a:lnTo>
                  <a:lnTo>
                    <a:pt x="4999037" y="3238327"/>
                  </a:lnTo>
                  <a:lnTo>
                    <a:pt x="4999037" y="3253697"/>
                  </a:lnTo>
                  <a:lnTo>
                    <a:pt x="4996154" y="3268106"/>
                  </a:lnTo>
                  <a:lnTo>
                    <a:pt x="4993271" y="3281555"/>
                  </a:lnTo>
                  <a:lnTo>
                    <a:pt x="4988466" y="3295004"/>
                  </a:lnTo>
                  <a:lnTo>
                    <a:pt x="4982701" y="3307493"/>
                  </a:lnTo>
                  <a:lnTo>
                    <a:pt x="4975974" y="3319021"/>
                  </a:lnTo>
                  <a:lnTo>
                    <a:pt x="4967325" y="3329588"/>
                  </a:lnTo>
                  <a:lnTo>
                    <a:pt x="4957715" y="3339194"/>
                  </a:lnTo>
                  <a:lnTo>
                    <a:pt x="4947144" y="3349761"/>
                  </a:lnTo>
                  <a:lnTo>
                    <a:pt x="4936573" y="3357446"/>
                  </a:lnTo>
                  <a:lnTo>
                    <a:pt x="4925042" y="3364171"/>
                  </a:lnTo>
                  <a:lnTo>
                    <a:pt x="4913510" y="3369935"/>
                  </a:lnTo>
                  <a:lnTo>
                    <a:pt x="4899095" y="3374738"/>
                  </a:lnTo>
                  <a:lnTo>
                    <a:pt x="4885641" y="3378580"/>
                  </a:lnTo>
                  <a:lnTo>
                    <a:pt x="4872187" y="3380502"/>
                  </a:lnTo>
                  <a:lnTo>
                    <a:pt x="4857773" y="3381462"/>
                  </a:lnTo>
                  <a:lnTo>
                    <a:pt x="142226" y="3381462"/>
                  </a:lnTo>
                  <a:lnTo>
                    <a:pt x="127811" y="3380502"/>
                  </a:lnTo>
                  <a:lnTo>
                    <a:pt x="113396" y="3378580"/>
                  </a:lnTo>
                  <a:lnTo>
                    <a:pt x="99942" y="3374738"/>
                  </a:lnTo>
                  <a:lnTo>
                    <a:pt x="86489" y="3369935"/>
                  </a:lnTo>
                  <a:lnTo>
                    <a:pt x="73996" y="3364171"/>
                  </a:lnTo>
                  <a:lnTo>
                    <a:pt x="62464" y="3357446"/>
                  </a:lnTo>
                  <a:lnTo>
                    <a:pt x="51893" y="3349761"/>
                  </a:lnTo>
                  <a:lnTo>
                    <a:pt x="42283" y="3339194"/>
                  </a:lnTo>
                  <a:lnTo>
                    <a:pt x="31713" y="3329588"/>
                  </a:lnTo>
                  <a:lnTo>
                    <a:pt x="24025" y="3319021"/>
                  </a:lnTo>
                  <a:lnTo>
                    <a:pt x="17298" y="3307493"/>
                  </a:lnTo>
                  <a:lnTo>
                    <a:pt x="11532" y="3295004"/>
                  </a:lnTo>
                  <a:lnTo>
                    <a:pt x="6727" y="3281555"/>
                  </a:lnTo>
                  <a:lnTo>
                    <a:pt x="2883" y="3268106"/>
                  </a:lnTo>
                  <a:lnTo>
                    <a:pt x="961" y="3253697"/>
                  </a:lnTo>
                  <a:lnTo>
                    <a:pt x="0" y="3238327"/>
                  </a:lnTo>
                  <a:lnTo>
                    <a:pt x="0" y="142175"/>
                  </a:lnTo>
                  <a:lnTo>
                    <a:pt x="961" y="127766"/>
                  </a:lnTo>
                  <a:lnTo>
                    <a:pt x="2883" y="113356"/>
                  </a:lnTo>
                  <a:lnTo>
                    <a:pt x="6727" y="99907"/>
                  </a:lnTo>
                  <a:lnTo>
                    <a:pt x="11532" y="87419"/>
                  </a:lnTo>
                  <a:lnTo>
                    <a:pt x="17298" y="73970"/>
                  </a:lnTo>
                  <a:lnTo>
                    <a:pt x="24025" y="62442"/>
                  </a:lnTo>
                  <a:lnTo>
                    <a:pt x="31713" y="51875"/>
                  </a:lnTo>
                  <a:lnTo>
                    <a:pt x="42283" y="42268"/>
                  </a:lnTo>
                  <a:lnTo>
                    <a:pt x="51893" y="32662"/>
                  </a:lnTo>
                  <a:lnTo>
                    <a:pt x="62464" y="24016"/>
                  </a:lnTo>
                  <a:lnTo>
                    <a:pt x="73996" y="17292"/>
                  </a:lnTo>
                  <a:lnTo>
                    <a:pt x="86489" y="10567"/>
                  </a:lnTo>
                  <a:lnTo>
                    <a:pt x="99942" y="6725"/>
                  </a:lnTo>
                  <a:lnTo>
                    <a:pt x="113396" y="2882"/>
                  </a:lnTo>
                  <a:lnTo>
                    <a:pt x="127811" y="961"/>
                  </a:lnTo>
                  <a:lnTo>
                    <a:pt x="142226" y="0"/>
                  </a:lnTo>
                  <a:close/>
                </a:path>
              </a:pathLst>
            </a:cu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pPr>
              <a:endParaRPr lang="zh-CN" altLang="en-US" dirty="0">
                <a:solidFill>
                  <a:srgbClr val="FFFFFF"/>
                </a:solidFill>
                <a:latin typeface="+mj-ea"/>
                <a:ea typeface="+mj-ea"/>
              </a:endParaRPr>
            </a:p>
          </p:txBody>
        </p:sp>
      </p:grpSp>
      <p:sp>
        <p:nvSpPr>
          <p:cNvPr id="37" name="矩形 36"/>
          <p:cNvSpPr/>
          <p:nvPr/>
        </p:nvSpPr>
        <p:spPr>
          <a:xfrm>
            <a:off x="4511722" y="1892783"/>
            <a:ext cx="2375640" cy="3554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nSpc>
                <a:spcPct val="150000"/>
              </a:lnSpc>
            </a:pPr>
            <a:r>
              <a:rPr lang="zh-CN" altLang="en-US" sz="1800" dirty="0" smtClean="0">
                <a:solidFill>
                  <a:schemeClr val="tx1"/>
                </a:solidFill>
                <a:latin typeface="+mj-ea"/>
                <a:ea typeface="+mj-ea"/>
              </a:rPr>
              <a:t>原型发布的压力</a:t>
            </a:r>
            <a:endParaRPr lang="zh-CN" altLang="zh-CN" sz="1800" dirty="0">
              <a:solidFill>
                <a:schemeClr val="tx1"/>
              </a:solidFill>
              <a:latin typeface="+mj-ea"/>
              <a:ea typeface="+mj-ea"/>
            </a:endParaRPr>
          </a:p>
        </p:txBody>
      </p:sp>
      <p:pic>
        <p:nvPicPr>
          <p:cNvPr id="22" name="Picture 5" descr="E:\PRD\logoWhite.png"/>
          <p:cNvPicPr>
            <a:picLocks noChangeAspect="1" noChangeArrowheads="1"/>
          </p:cNvPicPr>
          <p:nvPr/>
        </p:nvPicPr>
        <p:blipFill>
          <a:blip r:embed="rId6" cstate="print"/>
          <a:srcRect/>
          <a:stretch>
            <a:fillRect/>
          </a:stretch>
        </p:blipFill>
        <p:spPr bwMode="auto">
          <a:xfrm>
            <a:off x="11577513" y="6241409"/>
            <a:ext cx="614487" cy="616591"/>
          </a:xfrm>
          <a:prstGeom prst="rect">
            <a:avLst/>
          </a:prstGeom>
          <a:noFill/>
        </p:spPr>
      </p:pic>
      <p:grpSp>
        <p:nvGrpSpPr>
          <p:cNvPr id="6" name="组合 46"/>
          <p:cNvGrpSpPr/>
          <p:nvPr/>
        </p:nvGrpSpPr>
        <p:grpSpPr>
          <a:xfrm>
            <a:off x="2539153" y="3226367"/>
            <a:ext cx="1789690" cy="342213"/>
            <a:chOff x="2546144" y="1471670"/>
            <a:chExt cx="1789690" cy="342213"/>
          </a:xfrm>
        </p:grpSpPr>
        <p:sp>
          <p:nvSpPr>
            <p:cNvPr id="48" name="自由: 形状 17"/>
            <p:cNvSpPr>
              <a:spLocks noChangeArrowheads="1"/>
            </p:cNvSpPr>
            <p:nvPr/>
          </p:nvSpPr>
          <p:spPr bwMode="auto">
            <a:xfrm rot="21599018">
              <a:off x="2546144" y="1471902"/>
              <a:ext cx="1706715" cy="341981"/>
            </a:xfrm>
            <a:custGeom>
              <a:avLst/>
              <a:gdLst>
                <a:gd name="connsiteX0" fmla="*/ 1569820 w 1706715"/>
                <a:gd name="connsiteY0" fmla="*/ 0 h 341981"/>
                <a:gd name="connsiteX1" fmla="*/ 1706715 w 1706715"/>
                <a:gd name="connsiteY1" fmla="*/ 170991 h 341981"/>
                <a:gd name="connsiteX2" fmla="*/ 1569820 w 1706715"/>
                <a:gd name="connsiteY2" fmla="*/ 341981 h 341981"/>
                <a:gd name="connsiteX3" fmla="*/ 0 w 1706715"/>
                <a:gd name="connsiteY3" fmla="*/ 341981 h 341981"/>
                <a:gd name="connsiteX4" fmla="*/ 0 w 1706715"/>
                <a:gd name="connsiteY4" fmla="*/ 341634 h 341981"/>
                <a:gd name="connsiteX5" fmla="*/ 357395 w 1706715"/>
                <a:gd name="connsiteY5" fmla="*/ 341635 h 341981"/>
                <a:gd name="connsiteX6" fmla="*/ 494290 w 1706715"/>
                <a:gd name="connsiteY6" fmla="*/ 170645 h 341981"/>
                <a:gd name="connsiteX7" fmla="*/ 357673 w 1706715"/>
                <a:gd name="connsiteY7" fmla="*/ 0 h 341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6715" h="341981">
                  <a:moveTo>
                    <a:pt x="1569820" y="0"/>
                  </a:moveTo>
                  <a:lnTo>
                    <a:pt x="1706715" y="170991"/>
                  </a:lnTo>
                  <a:lnTo>
                    <a:pt x="1569820" y="341981"/>
                  </a:lnTo>
                  <a:lnTo>
                    <a:pt x="0" y="341981"/>
                  </a:lnTo>
                  <a:lnTo>
                    <a:pt x="0" y="341634"/>
                  </a:lnTo>
                  <a:lnTo>
                    <a:pt x="357395" y="341635"/>
                  </a:lnTo>
                  <a:lnTo>
                    <a:pt x="494290" y="170645"/>
                  </a:lnTo>
                  <a:lnTo>
                    <a:pt x="357673" y="0"/>
                  </a:lnTo>
                  <a:close/>
                </a:path>
              </a:pathLst>
            </a:custGeom>
            <a:solidFill>
              <a:schemeClr val="accent1">
                <a:lumMod val="40000"/>
                <a:lumOff val="60000"/>
                <a:alpha val="50000"/>
              </a:schemeClr>
            </a:solidFill>
            <a:ln w="9525">
              <a:noFill/>
              <a:miter lim="800000"/>
            </a:ln>
            <a:effectLst/>
          </p:spPr>
          <p:txBody>
            <a:bodyPr wrap="square" lIns="648000" tIns="0" bIns="0" anchor="ctr">
              <a:noAutofit/>
            </a:bodyPr>
            <a:lstStyle/>
            <a:p>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9" name="AutoShape 8"/>
            <p:cNvSpPr>
              <a:spLocks noChangeArrowheads="1"/>
            </p:cNvSpPr>
            <p:nvPr/>
          </p:nvSpPr>
          <p:spPr bwMode="auto">
            <a:xfrm rot="21599018">
              <a:off x="4091646" y="1471670"/>
              <a:ext cx="244188" cy="341388"/>
            </a:xfrm>
            <a:prstGeom prst="chevron">
              <a:avLst>
                <a:gd name="adj" fmla="val 55472"/>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tIns="0" bIns="0" anchor="ctr"/>
            <a:lstStyle/>
            <a:p>
              <a:pPr algn="ctr">
                <a:lnSpc>
                  <a:spcPct val="120000"/>
                </a:lnSpc>
              </a:pPr>
              <a:endParaRPr lang="zh-CN" altLang="en-US" sz="1500" dirty="0">
                <a:solidFill>
                  <a:schemeClr val="bg1"/>
                </a:solidFill>
                <a:latin typeface="微软雅黑" panose="020B0503020204020204" pitchFamily="34" charset="-122"/>
                <a:ea typeface="微软雅黑" panose="020B0503020204020204" pitchFamily="34" charset="-122"/>
              </a:endParaRPr>
            </a:p>
          </p:txBody>
        </p:sp>
      </p:grpSp>
      <p:grpSp>
        <p:nvGrpSpPr>
          <p:cNvPr id="24" name="组合 49"/>
          <p:cNvGrpSpPr/>
          <p:nvPr/>
        </p:nvGrpSpPr>
        <p:grpSpPr>
          <a:xfrm>
            <a:off x="1119186" y="4377454"/>
            <a:ext cx="1533879" cy="766939"/>
            <a:chOff x="1109398" y="3017039"/>
            <a:chExt cx="1533879" cy="766939"/>
          </a:xfrm>
        </p:grpSpPr>
        <p:sp>
          <p:nvSpPr>
            <p:cNvPr id="29" name="MH_Other_4"/>
            <p:cNvSpPr/>
            <p:nvPr>
              <p:custDataLst>
                <p:tags r:id="rId3"/>
              </p:custDataLst>
            </p:nvPr>
          </p:nvSpPr>
          <p:spPr bwMode="auto">
            <a:xfrm>
              <a:off x="1109398" y="3017039"/>
              <a:ext cx="1533879" cy="766939"/>
            </a:xfrm>
            <a:custGeom>
              <a:avLst/>
              <a:gdLst>
                <a:gd name="T0" fmla="*/ 0 w 503"/>
                <a:gd name="T1" fmla="*/ 0 h 252"/>
                <a:gd name="T2" fmla="*/ 2147483646 w 503"/>
                <a:gd name="T3" fmla="*/ 2147483646 h 252"/>
                <a:gd name="T4" fmla="*/ 2147483646 w 503"/>
                <a:gd name="T5" fmla="*/ 0 h 252"/>
                <a:gd name="T6" fmla="*/ 0 w 503"/>
                <a:gd name="T7" fmla="*/ 0 h 2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3" h="252">
                  <a:moveTo>
                    <a:pt x="0" y="0"/>
                  </a:moveTo>
                  <a:cubicBezTo>
                    <a:pt x="0" y="139"/>
                    <a:pt x="112" y="252"/>
                    <a:pt x="251" y="252"/>
                  </a:cubicBezTo>
                  <a:cubicBezTo>
                    <a:pt x="390" y="252"/>
                    <a:pt x="503" y="139"/>
                    <a:pt x="503" y="0"/>
                  </a:cubicBezTo>
                  <a:lnTo>
                    <a:pt x="0" y="0"/>
                  </a:lnTo>
                  <a:close/>
                </a:path>
              </a:pathLst>
            </a:custGeom>
            <a:solidFill>
              <a:schemeClr val="accent1"/>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xmlns="" w="9525">
                  <a:solidFill>
                    <a:srgbClr val="000000"/>
                  </a:solidFill>
                  <a:round/>
                </a14:hiddenLine>
              </a:ext>
            </a:extLst>
          </p:spPr>
          <p:txBody>
            <a:bodyPr bIns="36000"/>
            <a:lstStyle/>
            <a:p>
              <a:endParaRPr lang="zh-CN" altLang="en-US" sz="3200">
                <a:latin typeface="+mj-ea"/>
                <a:ea typeface="+mj-ea"/>
              </a:endParaRPr>
            </a:p>
          </p:txBody>
        </p:sp>
        <p:sp>
          <p:nvSpPr>
            <p:cNvPr id="30" name="KSO_Shape"/>
            <p:cNvSpPr/>
            <p:nvPr/>
          </p:nvSpPr>
          <p:spPr bwMode="auto">
            <a:xfrm>
              <a:off x="1653392" y="3198268"/>
              <a:ext cx="445891" cy="379751"/>
            </a:xfrm>
            <a:custGeom>
              <a:avLst/>
              <a:gdLst/>
              <a:ahLst/>
              <a:cxnLst/>
              <a:rect l="0" t="0" r="r" b="b"/>
              <a:pathLst>
                <a:path w="4999037" h="4260141">
                  <a:moveTo>
                    <a:pt x="1900345" y="3557911"/>
                  </a:moveTo>
                  <a:lnTo>
                    <a:pt x="3097730" y="3557911"/>
                  </a:lnTo>
                  <a:lnTo>
                    <a:pt x="3102535" y="3590573"/>
                  </a:lnTo>
                  <a:lnTo>
                    <a:pt x="3107340" y="3623235"/>
                  </a:lnTo>
                  <a:lnTo>
                    <a:pt x="3113106" y="3656858"/>
                  </a:lnTo>
                  <a:lnTo>
                    <a:pt x="3119833" y="3691441"/>
                  </a:lnTo>
                  <a:lnTo>
                    <a:pt x="3126560" y="3717378"/>
                  </a:lnTo>
                  <a:lnTo>
                    <a:pt x="3134248" y="3744276"/>
                  </a:lnTo>
                  <a:lnTo>
                    <a:pt x="3140975" y="3769253"/>
                  </a:lnTo>
                  <a:lnTo>
                    <a:pt x="3148663" y="3795190"/>
                  </a:lnTo>
                  <a:lnTo>
                    <a:pt x="3158272" y="3821127"/>
                  </a:lnTo>
                  <a:lnTo>
                    <a:pt x="3166921" y="3846104"/>
                  </a:lnTo>
                  <a:lnTo>
                    <a:pt x="3177492" y="3871081"/>
                  </a:lnTo>
                  <a:lnTo>
                    <a:pt x="3189024" y="3895097"/>
                  </a:lnTo>
                  <a:lnTo>
                    <a:pt x="3200556" y="3919113"/>
                  </a:lnTo>
                  <a:lnTo>
                    <a:pt x="3213048" y="3941208"/>
                  </a:lnTo>
                  <a:lnTo>
                    <a:pt x="3226502" y="3964263"/>
                  </a:lnTo>
                  <a:lnTo>
                    <a:pt x="3240917" y="3984437"/>
                  </a:lnTo>
                  <a:lnTo>
                    <a:pt x="3256293" y="4004610"/>
                  </a:lnTo>
                  <a:lnTo>
                    <a:pt x="3271668" y="4024784"/>
                  </a:lnTo>
                  <a:lnTo>
                    <a:pt x="3288966" y="4042075"/>
                  </a:lnTo>
                  <a:lnTo>
                    <a:pt x="3306264" y="4058406"/>
                  </a:lnTo>
                  <a:lnTo>
                    <a:pt x="3318757" y="4069934"/>
                  </a:lnTo>
                  <a:lnTo>
                    <a:pt x="3331249" y="4079540"/>
                  </a:lnTo>
                  <a:lnTo>
                    <a:pt x="3344703" y="4089147"/>
                  </a:lnTo>
                  <a:lnTo>
                    <a:pt x="3358157" y="4097793"/>
                  </a:lnTo>
                  <a:lnTo>
                    <a:pt x="3372572" y="4106438"/>
                  </a:lnTo>
                  <a:lnTo>
                    <a:pt x="3386026" y="4114123"/>
                  </a:lnTo>
                  <a:lnTo>
                    <a:pt x="3402362" y="4121809"/>
                  </a:lnTo>
                  <a:lnTo>
                    <a:pt x="3417738" y="4127573"/>
                  </a:lnTo>
                  <a:lnTo>
                    <a:pt x="3433114" y="4133336"/>
                  </a:lnTo>
                  <a:lnTo>
                    <a:pt x="3450411" y="4138140"/>
                  </a:lnTo>
                  <a:lnTo>
                    <a:pt x="3467709" y="4142943"/>
                  </a:lnTo>
                  <a:lnTo>
                    <a:pt x="3485007" y="4145825"/>
                  </a:lnTo>
                  <a:lnTo>
                    <a:pt x="3504227" y="4148707"/>
                  </a:lnTo>
                  <a:lnTo>
                    <a:pt x="3523446" y="4151589"/>
                  </a:lnTo>
                  <a:lnTo>
                    <a:pt x="3543627" y="4152549"/>
                  </a:lnTo>
                  <a:lnTo>
                    <a:pt x="3564769" y="4152549"/>
                  </a:lnTo>
                  <a:lnTo>
                    <a:pt x="3564769" y="4260141"/>
                  </a:lnTo>
                  <a:lnTo>
                    <a:pt x="1434268" y="4260141"/>
                  </a:lnTo>
                  <a:lnTo>
                    <a:pt x="1434268" y="4152549"/>
                  </a:lnTo>
                  <a:lnTo>
                    <a:pt x="1455409" y="4152549"/>
                  </a:lnTo>
                  <a:lnTo>
                    <a:pt x="1474629" y="4151589"/>
                  </a:lnTo>
                  <a:lnTo>
                    <a:pt x="1493849" y="4148707"/>
                  </a:lnTo>
                  <a:lnTo>
                    <a:pt x="1513068" y="4145825"/>
                  </a:lnTo>
                  <a:lnTo>
                    <a:pt x="1530366" y="4142943"/>
                  </a:lnTo>
                  <a:lnTo>
                    <a:pt x="1547664" y="4138140"/>
                  </a:lnTo>
                  <a:lnTo>
                    <a:pt x="1564962" y="4133336"/>
                  </a:lnTo>
                  <a:lnTo>
                    <a:pt x="1581298" y="4127573"/>
                  </a:lnTo>
                  <a:lnTo>
                    <a:pt x="1596674" y="4121809"/>
                  </a:lnTo>
                  <a:lnTo>
                    <a:pt x="1612050" y="4114123"/>
                  </a:lnTo>
                  <a:lnTo>
                    <a:pt x="1626465" y="4106438"/>
                  </a:lnTo>
                  <a:lnTo>
                    <a:pt x="1639918" y="4097793"/>
                  </a:lnTo>
                  <a:lnTo>
                    <a:pt x="1653372" y="4089147"/>
                  </a:lnTo>
                  <a:lnTo>
                    <a:pt x="1666826" y="4079540"/>
                  </a:lnTo>
                  <a:lnTo>
                    <a:pt x="1679319" y="4069934"/>
                  </a:lnTo>
                  <a:lnTo>
                    <a:pt x="1691811" y="4058406"/>
                  </a:lnTo>
                  <a:lnTo>
                    <a:pt x="1703343" y="4047839"/>
                  </a:lnTo>
                  <a:lnTo>
                    <a:pt x="1715836" y="4036311"/>
                  </a:lnTo>
                  <a:lnTo>
                    <a:pt x="1726407" y="4024784"/>
                  </a:lnTo>
                  <a:lnTo>
                    <a:pt x="1736978" y="4012295"/>
                  </a:lnTo>
                  <a:lnTo>
                    <a:pt x="1757158" y="3985397"/>
                  </a:lnTo>
                  <a:lnTo>
                    <a:pt x="1776378" y="3956578"/>
                  </a:lnTo>
                  <a:lnTo>
                    <a:pt x="1793676" y="3926798"/>
                  </a:lnTo>
                  <a:lnTo>
                    <a:pt x="1809052" y="3895097"/>
                  </a:lnTo>
                  <a:lnTo>
                    <a:pt x="1824427" y="3863396"/>
                  </a:lnTo>
                  <a:lnTo>
                    <a:pt x="1837881" y="3829773"/>
                  </a:lnTo>
                  <a:lnTo>
                    <a:pt x="1849413" y="3795190"/>
                  </a:lnTo>
                  <a:lnTo>
                    <a:pt x="1859984" y="3761568"/>
                  </a:lnTo>
                  <a:lnTo>
                    <a:pt x="1868632" y="3726984"/>
                  </a:lnTo>
                  <a:lnTo>
                    <a:pt x="1878242" y="3692401"/>
                  </a:lnTo>
                  <a:lnTo>
                    <a:pt x="1884969" y="3657818"/>
                  </a:lnTo>
                  <a:lnTo>
                    <a:pt x="1890735" y="3623235"/>
                  </a:lnTo>
                  <a:lnTo>
                    <a:pt x="1896501" y="3590573"/>
                  </a:lnTo>
                  <a:lnTo>
                    <a:pt x="1900345" y="3557911"/>
                  </a:lnTo>
                  <a:close/>
                  <a:moveTo>
                    <a:pt x="344993" y="345832"/>
                  </a:moveTo>
                  <a:lnTo>
                    <a:pt x="344993" y="3036592"/>
                  </a:lnTo>
                  <a:lnTo>
                    <a:pt x="4655005" y="3036592"/>
                  </a:lnTo>
                  <a:lnTo>
                    <a:pt x="4655005" y="345832"/>
                  </a:lnTo>
                  <a:lnTo>
                    <a:pt x="344993" y="345832"/>
                  </a:lnTo>
                  <a:close/>
                  <a:moveTo>
                    <a:pt x="142226" y="0"/>
                  </a:moveTo>
                  <a:lnTo>
                    <a:pt x="4857773" y="0"/>
                  </a:lnTo>
                  <a:lnTo>
                    <a:pt x="4872187" y="961"/>
                  </a:lnTo>
                  <a:lnTo>
                    <a:pt x="4885641" y="2882"/>
                  </a:lnTo>
                  <a:lnTo>
                    <a:pt x="4899095" y="6725"/>
                  </a:lnTo>
                  <a:lnTo>
                    <a:pt x="4913510" y="10567"/>
                  </a:lnTo>
                  <a:lnTo>
                    <a:pt x="4925042" y="17292"/>
                  </a:lnTo>
                  <a:lnTo>
                    <a:pt x="4936573" y="24016"/>
                  </a:lnTo>
                  <a:lnTo>
                    <a:pt x="4947144" y="32662"/>
                  </a:lnTo>
                  <a:lnTo>
                    <a:pt x="4957715" y="42268"/>
                  </a:lnTo>
                  <a:lnTo>
                    <a:pt x="4967325" y="51875"/>
                  </a:lnTo>
                  <a:lnTo>
                    <a:pt x="4975974" y="62442"/>
                  </a:lnTo>
                  <a:lnTo>
                    <a:pt x="4982701" y="73970"/>
                  </a:lnTo>
                  <a:lnTo>
                    <a:pt x="4988466" y="87419"/>
                  </a:lnTo>
                  <a:lnTo>
                    <a:pt x="4993271" y="99907"/>
                  </a:lnTo>
                  <a:lnTo>
                    <a:pt x="4996154" y="113356"/>
                  </a:lnTo>
                  <a:lnTo>
                    <a:pt x="4999037" y="127766"/>
                  </a:lnTo>
                  <a:lnTo>
                    <a:pt x="4999037" y="142175"/>
                  </a:lnTo>
                  <a:lnTo>
                    <a:pt x="4999037" y="3238327"/>
                  </a:lnTo>
                  <a:lnTo>
                    <a:pt x="4999037" y="3253697"/>
                  </a:lnTo>
                  <a:lnTo>
                    <a:pt x="4996154" y="3268106"/>
                  </a:lnTo>
                  <a:lnTo>
                    <a:pt x="4993271" y="3281555"/>
                  </a:lnTo>
                  <a:lnTo>
                    <a:pt x="4988466" y="3295004"/>
                  </a:lnTo>
                  <a:lnTo>
                    <a:pt x="4982701" y="3307493"/>
                  </a:lnTo>
                  <a:lnTo>
                    <a:pt x="4975974" y="3319021"/>
                  </a:lnTo>
                  <a:lnTo>
                    <a:pt x="4967325" y="3329588"/>
                  </a:lnTo>
                  <a:lnTo>
                    <a:pt x="4957715" y="3339194"/>
                  </a:lnTo>
                  <a:lnTo>
                    <a:pt x="4947144" y="3349761"/>
                  </a:lnTo>
                  <a:lnTo>
                    <a:pt x="4936573" y="3357446"/>
                  </a:lnTo>
                  <a:lnTo>
                    <a:pt x="4925042" y="3364171"/>
                  </a:lnTo>
                  <a:lnTo>
                    <a:pt x="4913510" y="3369935"/>
                  </a:lnTo>
                  <a:lnTo>
                    <a:pt x="4899095" y="3374738"/>
                  </a:lnTo>
                  <a:lnTo>
                    <a:pt x="4885641" y="3378580"/>
                  </a:lnTo>
                  <a:lnTo>
                    <a:pt x="4872187" y="3380502"/>
                  </a:lnTo>
                  <a:lnTo>
                    <a:pt x="4857773" y="3381462"/>
                  </a:lnTo>
                  <a:lnTo>
                    <a:pt x="142226" y="3381462"/>
                  </a:lnTo>
                  <a:lnTo>
                    <a:pt x="127811" y="3380502"/>
                  </a:lnTo>
                  <a:lnTo>
                    <a:pt x="113396" y="3378580"/>
                  </a:lnTo>
                  <a:lnTo>
                    <a:pt x="99942" y="3374738"/>
                  </a:lnTo>
                  <a:lnTo>
                    <a:pt x="86489" y="3369935"/>
                  </a:lnTo>
                  <a:lnTo>
                    <a:pt x="73996" y="3364171"/>
                  </a:lnTo>
                  <a:lnTo>
                    <a:pt x="62464" y="3357446"/>
                  </a:lnTo>
                  <a:lnTo>
                    <a:pt x="51893" y="3349761"/>
                  </a:lnTo>
                  <a:lnTo>
                    <a:pt x="42283" y="3339194"/>
                  </a:lnTo>
                  <a:lnTo>
                    <a:pt x="31713" y="3329588"/>
                  </a:lnTo>
                  <a:lnTo>
                    <a:pt x="24025" y="3319021"/>
                  </a:lnTo>
                  <a:lnTo>
                    <a:pt x="17298" y="3307493"/>
                  </a:lnTo>
                  <a:lnTo>
                    <a:pt x="11532" y="3295004"/>
                  </a:lnTo>
                  <a:lnTo>
                    <a:pt x="6727" y="3281555"/>
                  </a:lnTo>
                  <a:lnTo>
                    <a:pt x="2883" y="3268106"/>
                  </a:lnTo>
                  <a:lnTo>
                    <a:pt x="961" y="3253697"/>
                  </a:lnTo>
                  <a:lnTo>
                    <a:pt x="0" y="3238327"/>
                  </a:lnTo>
                  <a:lnTo>
                    <a:pt x="0" y="142175"/>
                  </a:lnTo>
                  <a:lnTo>
                    <a:pt x="961" y="127766"/>
                  </a:lnTo>
                  <a:lnTo>
                    <a:pt x="2883" y="113356"/>
                  </a:lnTo>
                  <a:lnTo>
                    <a:pt x="6727" y="99907"/>
                  </a:lnTo>
                  <a:lnTo>
                    <a:pt x="11532" y="87419"/>
                  </a:lnTo>
                  <a:lnTo>
                    <a:pt x="17298" y="73970"/>
                  </a:lnTo>
                  <a:lnTo>
                    <a:pt x="24025" y="62442"/>
                  </a:lnTo>
                  <a:lnTo>
                    <a:pt x="31713" y="51875"/>
                  </a:lnTo>
                  <a:lnTo>
                    <a:pt x="42283" y="42268"/>
                  </a:lnTo>
                  <a:lnTo>
                    <a:pt x="51893" y="32662"/>
                  </a:lnTo>
                  <a:lnTo>
                    <a:pt x="62464" y="24016"/>
                  </a:lnTo>
                  <a:lnTo>
                    <a:pt x="73996" y="17292"/>
                  </a:lnTo>
                  <a:lnTo>
                    <a:pt x="86489" y="10567"/>
                  </a:lnTo>
                  <a:lnTo>
                    <a:pt x="99942" y="6725"/>
                  </a:lnTo>
                  <a:lnTo>
                    <a:pt x="113396" y="2882"/>
                  </a:lnTo>
                  <a:lnTo>
                    <a:pt x="127811" y="961"/>
                  </a:lnTo>
                  <a:lnTo>
                    <a:pt x="142226" y="0"/>
                  </a:lnTo>
                  <a:close/>
                </a:path>
              </a:pathLst>
            </a:cu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pPr>
              <a:endParaRPr lang="zh-CN" altLang="en-US" dirty="0">
                <a:solidFill>
                  <a:srgbClr val="FFFFFF"/>
                </a:solidFill>
                <a:latin typeface="+mj-ea"/>
                <a:ea typeface="+mj-ea"/>
              </a:endParaRPr>
            </a:p>
          </p:txBody>
        </p:sp>
      </p:grpSp>
      <p:grpSp>
        <p:nvGrpSpPr>
          <p:cNvPr id="32" name="组合 46"/>
          <p:cNvGrpSpPr/>
          <p:nvPr/>
        </p:nvGrpSpPr>
        <p:grpSpPr>
          <a:xfrm>
            <a:off x="2540552" y="4460947"/>
            <a:ext cx="1789690" cy="342213"/>
            <a:chOff x="2546144" y="1471670"/>
            <a:chExt cx="1789690" cy="342213"/>
          </a:xfrm>
        </p:grpSpPr>
        <p:sp>
          <p:nvSpPr>
            <p:cNvPr id="34" name="自由: 形状 17"/>
            <p:cNvSpPr>
              <a:spLocks noChangeArrowheads="1"/>
            </p:cNvSpPr>
            <p:nvPr/>
          </p:nvSpPr>
          <p:spPr bwMode="auto">
            <a:xfrm rot="21599018">
              <a:off x="2546144" y="1471902"/>
              <a:ext cx="1706715" cy="341981"/>
            </a:xfrm>
            <a:custGeom>
              <a:avLst/>
              <a:gdLst>
                <a:gd name="connsiteX0" fmla="*/ 1569820 w 1706715"/>
                <a:gd name="connsiteY0" fmla="*/ 0 h 341981"/>
                <a:gd name="connsiteX1" fmla="*/ 1706715 w 1706715"/>
                <a:gd name="connsiteY1" fmla="*/ 170991 h 341981"/>
                <a:gd name="connsiteX2" fmla="*/ 1569820 w 1706715"/>
                <a:gd name="connsiteY2" fmla="*/ 341981 h 341981"/>
                <a:gd name="connsiteX3" fmla="*/ 0 w 1706715"/>
                <a:gd name="connsiteY3" fmla="*/ 341981 h 341981"/>
                <a:gd name="connsiteX4" fmla="*/ 0 w 1706715"/>
                <a:gd name="connsiteY4" fmla="*/ 341634 h 341981"/>
                <a:gd name="connsiteX5" fmla="*/ 357395 w 1706715"/>
                <a:gd name="connsiteY5" fmla="*/ 341635 h 341981"/>
                <a:gd name="connsiteX6" fmla="*/ 494290 w 1706715"/>
                <a:gd name="connsiteY6" fmla="*/ 170645 h 341981"/>
                <a:gd name="connsiteX7" fmla="*/ 357673 w 1706715"/>
                <a:gd name="connsiteY7" fmla="*/ 0 h 341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6715" h="341981">
                  <a:moveTo>
                    <a:pt x="1569820" y="0"/>
                  </a:moveTo>
                  <a:lnTo>
                    <a:pt x="1706715" y="170991"/>
                  </a:lnTo>
                  <a:lnTo>
                    <a:pt x="1569820" y="341981"/>
                  </a:lnTo>
                  <a:lnTo>
                    <a:pt x="0" y="341981"/>
                  </a:lnTo>
                  <a:lnTo>
                    <a:pt x="0" y="341634"/>
                  </a:lnTo>
                  <a:lnTo>
                    <a:pt x="357395" y="341635"/>
                  </a:lnTo>
                  <a:lnTo>
                    <a:pt x="494290" y="170645"/>
                  </a:lnTo>
                  <a:lnTo>
                    <a:pt x="357673" y="0"/>
                  </a:lnTo>
                  <a:close/>
                </a:path>
              </a:pathLst>
            </a:custGeom>
            <a:solidFill>
              <a:schemeClr val="accent1">
                <a:lumMod val="40000"/>
                <a:lumOff val="60000"/>
                <a:alpha val="50000"/>
              </a:schemeClr>
            </a:solidFill>
            <a:ln w="9525">
              <a:noFill/>
              <a:miter lim="800000"/>
            </a:ln>
            <a:effectLst/>
          </p:spPr>
          <p:txBody>
            <a:bodyPr wrap="square" lIns="648000" tIns="0" bIns="0" anchor="ctr">
              <a:noAutofit/>
            </a:bodyPr>
            <a:lstStyle/>
            <a:p>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6" name="AutoShape 8"/>
            <p:cNvSpPr>
              <a:spLocks noChangeArrowheads="1"/>
            </p:cNvSpPr>
            <p:nvPr/>
          </p:nvSpPr>
          <p:spPr bwMode="auto">
            <a:xfrm rot="21599018">
              <a:off x="4091646" y="1471670"/>
              <a:ext cx="244188" cy="341388"/>
            </a:xfrm>
            <a:prstGeom prst="chevron">
              <a:avLst>
                <a:gd name="adj" fmla="val 55472"/>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tIns="0" bIns="0" anchor="ctr"/>
            <a:lstStyle/>
            <a:p>
              <a:pPr algn="ctr">
                <a:lnSpc>
                  <a:spcPct val="120000"/>
                </a:lnSpc>
              </a:pPr>
              <a:endParaRPr lang="zh-CN" altLang="en-US" sz="1500" dirty="0">
                <a:solidFill>
                  <a:schemeClr val="bg1"/>
                </a:solidFill>
                <a:latin typeface="微软雅黑" panose="020B0503020204020204" pitchFamily="34" charset="-122"/>
                <a:ea typeface="微软雅黑" panose="020B0503020204020204" pitchFamily="34" charset="-122"/>
              </a:endParaRPr>
            </a:p>
          </p:txBody>
        </p:sp>
      </p:grpSp>
      <p:grpSp>
        <p:nvGrpSpPr>
          <p:cNvPr id="38" name="组合 49"/>
          <p:cNvGrpSpPr/>
          <p:nvPr/>
        </p:nvGrpSpPr>
        <p:grpSpPr>
          <a:xfrm>
            <a:off x="1135964" y="5644191"/>
            <a:ext cx="1533879" cy="766939"/>
            <a:chOff x="1109398" y="3017039"/>
            <a:chExt cx="1533879" cy="766939"/>
          </a:xfrm>
        </p:grpSpPr>
        <p:sp>
          <p:nvSpPr>
            <p:cNvPr id="39" name="MH_Other_4"/>
            <p:cNvSpPr/>
            <p:nvPr>
              <p:custDataLst>
                <p:tags r:id="rId2"/>
              </p:custDataLst>
            </p:nvPr>
          </p:nvSpPr>
          <p:spPr bwMode="auto">
            <a:xfrm>
              <a:off x="1109398" y="3017039"/>
              <a:ext cx="1533879" cy="766939"/>
            </a:xfrm>
            <a:custGeom>
              <a:avLst/>
              <a:gdLst>
                <a:gd name="T0" fmla="*/ 0 w 503"/>
                <a:gd name="T1" fmla="*/ 0 h 252"/>
                <a:gd name="T2" fmla="*/ 2147483646 w 503"/>
                <a:gd name="T3" fmla="*/ 2147483646 h 252"/>
                <a:gd name="T4" fmla="*/ 2147483646 w 503"/>
                <a:gd name="T5" fmla="*/ 0 h 252"/>
                <a:gd name="T6" fmla="*/ 0 w 503"/>
                <a:gd name="T7" fmla="*/ 0 h 2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3" h="252">
                  <a:moveTo>
                    <a:pt x="0" y="0"/>
                  </a:moveTo>
                  <a:cubicBezTo>
                    <a:pt x="0" y="139"/>
                    <a:pt x="112" y="252"/>
                    <a:pt x="251" y="252"/>
                  </a:cubicBezTo>
                  <a:cubicBezTo>
                    <a:pt x="390" y="252"/>
                    <a:pt x="503" y="139"/>
                    <a:pt x="503" y="0"/>
                  </a:cubicBezTo>
                  <a:lnTo>
                    <a:pt x="0" y="0"/>
                  </a:lnTo>
                  <a:close/>
                </a:path>
              </a:pathLst>
            </a:custGeom>
            <a:solidFill>
              <a:schemeClr val="accent1"/>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xmlns="" w="9525">
                  <a:solidFill>
                    <a:srgbClr val="000000"/>
                  </a:solidFill>
                  <a:round/>
                </a14:hiddenLine>
              </a:ext>
            </a:extLst>
          </p:spPr>
          <p:txBody>
            <a:bodyPr bIns="36000"/>
            <a:lstStyle/>
            <a:p>
              <a:endParaRPr lang="zh-CN" altLang="en-US" sz="3200">
                <a:latin typeface="+mj-ea"/>
                <a:ea typeface="+mj-ea"/>
              </a:endParaRPr>
            </a:p>
          </p:txBody>
        </p:sp>
        <p:sp>
          <p:nvSpPr>
            <p:cNvPr id="40" name="KSO_Shape"/>
            <p:cNvSpPr/>
            <p:nvPr/>
          </p:nvSpPr>
          <p:spPr bwMode="auto">
            <a:xfrm>
              <a:off x="1653392" y="3198268"/>
              <a:ext cx="445891" cy="379751"/>
            </a:xfrm>
            <a:custGeom>
              <a:avLst/>
              <a:gdLst/>
              <a:ahLst/>
              <a:cxnLst/>
              <a:rect l="0" t="0" r="r" b="b"/>
              <a:pathLst>
                <a:path w="4999037" h="4260141">
                  <a:moveTo>
                    <a:pt x="1900345" y="3557911"/>
                  </a:moveTo>
                  <a:lnTo>
                    <a:pt x="3097730" y="3557911"/>
                  </a:lnTo>
                  <a:lnTo>
                    <a:pt x="3102535" y="3590573"/>
                  </a:lnTo>
                  <a:lnTo>
                    <a:pt x="3107340" y="3623235"/>
                  </a:lnTo>
                  <a:lnTo>
                    <a:pt x="3113106" y="3656858"/>
                  </a:lnTo>
                  <a:lnTo>
                    <a:pt x="3119833" y="3691441"/>
                  </a:lnTo>
                  <a:lnTo>
                    <a:pt x="3126560" y="3717378"/>
                  </a:lnTo>
                  <a:lnTo>
                    <a:pt x="3134248" y="3744276"/>
                  </a:lnTo>
                  <a:lnTo>
                    <a:pt x="3140975" y="3769253"/>
                  </a:lnTo>
                  <a:lnTo>
                    <a:pt x="3148663" y="3795190"/>
                  </a:lnTo>
                  <a:lnTo>
                    <a:pt x="3158272" y="3821127"/>
                  </a:lnTo>
                  <a:lnTo>
                    <a:pt x="3166921" y="3846104"/>
                  </a:lnTo>
                  <a:lnTo>
                    <a:pt x="3177492" y="3871081"/>
                  </a:lnTo>
                  <a:lnTo>
                    <a:pt x="3189024" y="3895097"/>
                  </a:lnTo>
                  <a:lnTo>
                    <a:pt x="3200556" y="3919113"/>
                  </a:lnTo>
                  <a:lnTo>
                    <a:pt x="3213048" y="3941208"/>
                  </a:lnTo>
                  <a:lnTo>
                    <a:pt x="3226502" y="3964263"/>
                  </a:lnTo>
                  <a:lnTo>
                    <a:pt x="3240917" y="3984437"/>
                  </a:lnTo>
                  <a:lnTo>
                    <a:pt x="3256293" y="4004610"/>
                  </a:lnTo>
                  <a:lnTo>
                    <a:pt x="3271668" y="4024784"/>
                  </a:lnTo>
                  <a:lnTo>
                    <a:pt x="3288966" y="4042075"/>
                  </a:lnTo>
                  <a:lnTo>
                    <a:pt x="3306264" y="4058406"/>
                  </a:lnTo>
                  <a:lnTo>
                    <a:pt x="3318757" y="4069934"/>
                  </a:lnTo>
                  <a:lnTo>
                    <a:pt x="3331249" y="4079540"/>
                  </a:lnTo>
                  <a:lnTo>
                    <a:pt x="3344703" y="4089147"/>
                  </a:lnTo>
                  <a:lnTo>
                    <a:pt x="3358157" y="4097793"/>
                  </a:lnTo>
                  <a:lnTo>
                    <a:pt x="3372572" y="4106438"/>
                  </a:lnTo>
                  <a:lnTo>
                    <a:pt x="3386026" y="4114123"/>
                  </a:lnTo>
                  <a:lnTo>
                    <a:pt x="3402362" y="4121809"/>
                  </a:lnTo>
                  <a:lnTo>
                    <a:pt x="3417738" y="4127573"/>
                  </a:lnTo>
                  <a:lnTo>
                    <a:pt x="3433114" y="4133336"/>
                  </a:lnTo>
                  <a:lnTo>
                    <a:pt x="3450411" y="4138140"/>
                  </a:lnTo>
                  <a:lnTo>
                    <a:pt x="3467709" y="4142943"/>
                  </a:lnTo>
                  <a:lnTo>
                    <a:pt x="3485007" y="4145825"/>
                  </a:lnTo>
                  <a:lnTo>
                    <a:pt x="3504227" y="4148707"/>
                  </a:lnTo>
                  <a:lnTo>
                    <a:pt x="3523446" y="4151589"/>
                  </a:lnTo>
                  <a:lnTo>
                    <a:pt x="3543627" y="4152549"/>
                  </a:lnTo>
                  <a:lnTo>
                    <a:pt x="3564769" y="4152549"/>
                  </a:lnTo>
                  <a:lnTo>
                    <a:pt x="3564769" y="4260141"/>
                  </a:lnTo>
                  <a:lnTo>
                    <a:pt x="1434268" y="4260141"/>
                  </a:lnTo>
                  <a:lnTo>
                    <a:pt x="1434268" y="4152549"/>
                  </a:lnTo>
                  <a:lnTo>
                    <a:pt x="1455409" y="4152549"/>
                  </a:lnTo>
                  <a:lnTo>
                    <a:pt x="1474629" y="4151589"/>
                  </a:lnTo>
                  <a:lnTo>
                    <a:pt x="1493849" y="4148707"/>
                  </a:lnTo>
                  <a:lnTo>
                    <a:pt x="1513068" y="4145825"/>
                  </a:lnTo>
                  <a:lnTo>
                    <a:pt x="1530366" y="4142943"/>
                  </a:lnTo>
                  <a:lnTo>
                    <a:pt x="1547664" y="4138140"/>
                  </a:lnTo>
                  <a:lnTo>
                    <a:pt x="1564962" y="4133336"/>
                  </a:lnTo>
                  <a:lnTo>
                    <a:pt x="1581298" y="4127573"/>
                  </a:lnTo>
                  <a:lnTo>
                    <a:pt x="1596674" y="4121809"/>
                  </a:lnTo>
                  <a:lnTo>
                    <a:pt x="1612050" y="4114123"/>
                  </a:lnTo>
                  <a:lnTo>
                    <a:pt x="1626465" y="4106438"/>
                  </a:lnTo>
                  <a:lnTo>
                    <a:pt x="1639918" y="4097793"/>
                  </a:lnTo>
                  <a:lnTo>
                    <a:pt x="1653372" y="4089147"/>
                  </a:lnTo>
                  <a:lnTo>
                    <a:pt x="1666826" y="4079540"/>
                  </a:lnTo>
                  <a:lnTo>
                    <a:pt x="1679319" y="4069934"/>
                  </a:lnTo>
                  <a:lnTo>
                    <a:pt x="1691811" y="4058406"/>
                  </a:lnTo>
                  <a:lnTo>
                    <a:pt x="1703343" y="4047839"/>
                  </a:lnTo>
                  <a:lnTo>
                    <a:pt x="1715836" y="4036311"/>
                  </a:lnTo>
                  <a:lnTo>
                    <a:pt x="1726407" y="4024784"/>
                  </a:lnTo>
                  <a:lnTo>
                    <a:pt x="1736978" y="4012295"/>
                  </a:lnTo>
                  <a:lnTo>
                    <a:pt x="1757158" y="3985397"/>
                  </a:lnTo>
                  <a:lnTo>
                    <a:pt x="1776378" y="3956578"/>
                  </a:lnTo>
                  <a:lnTo>
                    <a:pt x="1793676" y="3926798"/>
                  </a:lnTo>
                  <a:lnTo>
                    <a:pt x="1809052" y="3895097"/>
                  </a:lnTo>
                  <a:lnTo>
                    <a:pt x="1824427" y="3863396"/>
                  </a:lnTo>
                  <a:lnTo>
                    <a:pt x="1837881" y="3829773"/>
                  </a:lnTo>
                  <a:lnTo>
                    <a:pt x="1849413" y="3795190"/>
                  </a:lnTo>
                  <a:lnTo>
                    <a:pt x="1859984" y="3761568"/>
                  </a:lnTo>
                  <a:lnTo>
                    <a:pt x="1868632" y="3726984"/>
                  </a:lnTo>
                  <a:lnTo>
                    <a:pt x="1878242" y="3692401"/>
                  </a:lnTo>
                  <a:lnTo>
                    <a:pt x="1884969" y="3657818"/>
                  </a:lnTo>
                  <a:lnTo>
                    <a:pt x="1890735" y="3623235"/>
                  </a:lnTo>
                  <a:lnTo>
                    <a:pt x="1896501" y="3590573"/>
                  </a:lnTo>
                  <a:lnTo>
                    <a:pt x="1900345" y="3557911"/>
                  </a:lnTo>
                  <a:close/>
                  <a:moveTo>
                    <a:pt x="344993" y="345832"/>
                  </a:moveTo>
                  <a:lnTo>
                    <a:pt x="344993" y="3036592"/>
                  </a:lnTo>
                  <a:lnTo>
                    <a:pt x="4655005" y="3036592"/>
                  </a:lnTo>
                  <a:lnTo>
                    <a:pt x="4655005" y="345832"/>
                  </a:lnTo>
                  <a:lnTo>
                    <a:pt x="344993" y="345832"/>
                  </a:lnTo>
                  <a:close/>
                  <a:moveTo>
                    <a:pt x="142226" y="0"/>
                  </a:moveTo>
                  <a:lnTo>
                    <a:pt x="4857773" y="0"/>
                  </a:lnTo>
                  <a:lnTo>
                    <a:pt x="4872187" y="961"/>
                  </a:lnTo>
                  <a:lnTo>
                    <a:pt x="4885641" y="2882"/>
                  </a:lnTo>
                  <a:lnTo>
                    <a:pt x="4899095" y="6725"/>
                  </a:lnTo>
                  <a:lnTo>
                    <a:pt x="4913510" y="10567"/>
                  </a:lnTo>
                  <a:lnTo>
                    <a:pt x="4925042" y="17292"/>
                  </a:lnTo>
                  <a:lnTo>
                    <a:pt x="4936573" y="24016"/>
                  </a:lnTo>
                  <a:lnTo>
                    <a:pt x="4947144" y="32662"/>
                  </a:lnTo>
                  <a:lnTo>
                    <a:pt x="4957715" y="42268"/>
                  </a:lnTo>
                  <a:lnTo>
                    <a:pt x="4967325" y="51875"/>
                  </a:lnTo>
                  <a:lnTo>
                    <a:pt x="4975974" y="62442"/>
                  </a:lnTo>
                  <a:lnTo>
                    <a:pt x="4982701" y="73970"/>
                  </a:lnTo>
                  <a:lnTo>
                    <a:pt x="4988466" y="87419"/>
                  </a:lnTo>
                  <a:lnTo>
                    <a:pt x="4993271" y="99907"/>
                  </a:lnTo>
                  <a:lnTo>
                    <a:pt x="4996154" y="113356"/>
                  </a:lnTo>
                  <a:lnTo>
                    <a:pt x="4999037" y="127766"/>
                  </a:lnTo>
                  <a:lnTo>
                    <a:pt x="4999037" y="142175"/>
                  </a:lnTo>
                  <a:lnTo>
                    <a:pt x="4999037" y="3238327"/>
                  </a:lnTo>
                  <a:lnTo>
                    <a:pt x="4999037" y="3253697"/>
                  </a:lnTo>
                  <a:lnTo>
                    <a:pt x="4996154" y="3268106"/>
                  </a:lnTo>
                  <a:lnTo>
                    <a:pt x="4993271" y="3281555"/>
                  </a:lnTo>
                  <a:lnTo>
                    <a:pt x="4988466" y="3295004"/>
                  </a:lnTo>
                  <a:lnTo>
                    <a:pt x="4982701" y="3307493"/>
                  </a:lnTo>
                  <a:lnTo>
                    <a:pt x="4975974" y="3319021"/>
                  </a:lnTo>
                  <a:lnTo>
                    <a:pt x="4967325" y="3329588"/>
                  </a:lnTo>
                  <a:lnTo>
                    <a:pt x="4957715" y="3339194"/>
                  </a:lnTo>
                  <a:lnTo>
                    <a:pt x="4947144" y="3349761"/>
                  </a:lnTo>
                  <a:lnTo>
                    <a:pt x="4936573" y="3357446"/>
                  </a:lnTo>
                  <a:lnTo>
                    <a:pt x="4925042" y="3364171"/>
                  </a:lnTo>
                  <a:lnTo>
                    <a:pt x="4913510" y="3369935"/>
                  </a:lnTo>
                  <a:lnTo>
                    <a:pt x="4899095" y="3374738"/>
                  </a:lnTo>
                  <a:lnTo>
                    <a:pt x="4885641" y="3378580"/>
                  </a:lnTo>
                  <a:lnTo>
                    <a:pt x="4872187" y="3380502"/>
                  </a:lnTo>
                  <a:lnTo>
                    <a:pt x="4857773" y="3381462"/>
                  </a:lnTo>
                  <a:lnTo>
                    <a:pt x="142226" y="3381462"/>
                  </a:lnTo>
                  <a:lnTo>
                    <a:pt x="127811" y="3380502"/>
                  </a:lnTo>
                  <a:lnTo>
                    <a:pt x="113396" y="3378580"/>
                  </a:lnTo>
                  <a:lnTo>
                    <a:pt x="99942" y="3374738"/>
                  </a:lnTo>
                  <a:lnTo>
                    <a:pt x="86489" y="3369935"/>
                  </a:lnTo>
                  <a:lnTo>
                    <a:pt x="73996" y="3364171"/>
                  </a:lnTo>
                  <a:lnTo>
                    <a:pt x="62464" y="3357446"/>
                  </a:lnTo>
                  <a:lnTo>
                    <a:pt x="51893" y="3349761"/>
                  </a:lnTo>
                  <a:lnTo>
                    <a:pt x="42283" y="3339194"/>
                  </a:lnTo>
                  <a:lnTo>
                    <a:pt x="31713" y="3329588"/>
                  </a:lnTo>
                  <a:lnTo>
                    <a:pt x="24025" y="3319021"/>
                  </a:lnTo>
                  <a:lnTo>
                    <a:pt x="17298" y="3307493"/>
                  </a:lnTo>
                  <a:lnTo>
                    <a:pt x="11532" y="3295004"/>
                  </a:lnTo>
                  <a:lnTo>
                    <a:pt x="6727" y="3281555"/>
                  </a:lnTo>
                  <a:lnTo>
                    <a:pt x="2883" y="3268106"/>
                  </a:lnTo>
                  <a:lnTo>
                    <a:pt x="961" y="3253697"/>
                  </a:lnTo>
                  <a:lnTo>
                    <a:pt x="0" y="3238327"/>
                  </a:lnTo>
                  <a:lnTo>
                    <a:pt x="0" y="142175"/>
                  </a:lnTo>
                  <a:lnTo>
                    <a:pt x="961" y="127766"/>
                  </a:lnTo>
                  <a:lnTo>
                    <a:pt x="2883" y="113356"/>
                  </a:lnTo>
                  <a:lnTo>
                    <a:pt x="6727" y="99907"/>
                  </a:lnTo>
                  <a:lnTo>
                    <a:pt x="11532" y="87419"/>
                  </a:lnTo>
                  <a:lnTo>
                    <a:pt x="17298" y="73970"/>
                  </a:lnTo>
                  <a:lnTo>
                    <a:pt x="24025" y="62442"/>
                  </a:lnTo>
                  <a:lnTo>
                    <a:pt x="31713" y="51875"/>
                  </a:lnTo>
                  <a:lnTo>
                    <a:pt x="42283" y="42268"/>
                  </a:lnTo>
                  <a:lnTo>
                    <a:pt x="51893" y="32662"/>
                  </a:lnTo>
                  <a:lnTo>
                    <a:pt x="62464" y="24016"/>
                  </a:lnTo>
                  <a:lnTo>
                    <a:pt x="73996" y="17292"/>
                  </a:lnTo>
                  <a:lnTo>
                    <a:pt x="86489" y="10567"/>
                  </a:lnTo>
                  <a:lnTo>
                    <a:pt x="99942" y="6725"/>
                  </a:lnTo>
                  <a:lnTo>
                    <a:pt x="113396" y="2882"/>
                  </a:lnTo>
                  <a:lnTo>
                    <a:pt x="127811" y="961"/>
                  </a:lnTo>
                  <a:lnTo>
                    <a:pt x="142226" y="0"/>
                  </a:lnTo>
                  <a:close/>
                </a:path>
              </a:pathLst>
            </a:cu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pPr>
              <a:endParaRPr lang="zh-CN" altLang="en-US" dirty="0">
                <a:solidFill>
                  <a:srgbClr val="FFFFFF"/>
                </a:solidFill>
                <a:latin typeface="+mj-ea"/>
                <a:ea typeface="+mj-ea"/>
              </a:endParaRPr>
            </a:p>
          </p:txBody>
        </p:sp>
      </p:grpSp>
      <p:grpSp>
        <p:nvGrpSpPr>
          <p:cNvPr id="41" name="组合 46"/>
          <p:cNvGrpSpPr/>
          <p:nvPr/>
        </p:nvGrpSpPr>
        <p:grpSpPr>
          <a:xfrm>
            <a:off x="2557330" y="5727684"/>
            <a:ext cx="1789690" cy="342213"/>
            <a:chOff x="2546144" y="1471670"/>
            <a:chExt cx="1789690" cy="342213"/>
          </a:xfrm>
        </p:grpSpPr>
        <p:sp>
          <p:nvSpPr>
            <p:cNvPr id="42" name="自由: 形状 17"/>
            <p:cNvSpPr>
              <a:spLocks noChangeArrowheads="1"/>
            </p:cNvSpPr>
            <p:nvPr/>
          </p:nvSpPr>
          <p:spPr bwMode="auto">
            <a:xfrm rot="21599018">
              <a:off x="2546144" y="1471902"/>
              <a:ext cx="1706715" cy="341981"/>
            </a:xfrm>
            <a:custGeom>
              <a:avLst/>
              <a:gdLst>
                <a:gd name="connsiteX0" fmla="*/ 1569820 w 1706715"/>
                <a:gd name="connsiteY0" fmla="*/ 0 h 341981"/>
                <a:gd name="connsiteX1" fmla="*/ 1706715 w 1706715"/>
                <a:gd name="connsiteY1" fmla="*/ 170991 h 341981"/>
                <a:gd name="connsiteX2" fmla="*/ 1569820 w 1706715"/>
                <a:gd name="connsiteY2" fmla="*/ 341981 h 341981"/>
                <a:gd name="connsiteX3" fmla="*/ 0 w 1706715"/>
                <a:gd name="connsiteY3" fmla="*/ 341981 h 341981"/>
                <a:gd name="connsiteX4" fmla="*/ 0 w 1706715"/>
                <a:gd name="connsiteY4" fmla="*/ 341634 h 341981"/>
                <a:gd name="connsiteX5" fmla="*/ 357395 w 1706715"/>
                <a:gd name="connsiteY5" fmla="*/ 341635 h 341981"/>
                <a:gd name="connsiteX6" fmla="*/ 494290 w 1706715"/>
                <a:gd name="connsiteY6" fmla="*/ 170645 h 341981"/>
                <a:gd name="connsiteX7" fmla="*/ 357673 w 1706715"/>
                <a:gd name="connsiteY7" fmla="*/ 0 h 341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6715" h="341981">
                  <a:moveTo>
                    <a:pt x="1569820" y="0"/>
                  </a:moveTo>
                  <a:lnTo>
                    <a:pt x="1706715" y="170991"/>
                  </a:lnTo>
                  <a:lnTo>
                    <a:pt x="1569820" y="341981"/>
                  </a:lnTo>
                  <a:lnTo>
                    <a:pt x="0" y="341981"/>
                  </a:lnTo>
                  <a:lnTo>
                    <a:pt x="0" y="341634"/>
                  </a:lnTo>
                  <a:lnTo>
                    <a:pt x="357395" y="341635"/>
                  </a:lnTo>
                  <a:lnTo>
                    <a:pt x="494290" y="170645"/>
                  </a:lnTo>
                  <a:lnTo>
                    <a:pt x="357673" y="0"/>
                  </a:lnTo>
                  <a:close/>
                </a:path>
              </a:pathLst>
            </a:custGeom>
            <a:solidFill>
              <a:schemeClr val="accent1">
                <a:lumMod val="40000"/>
                <a:lumOff val="60000"/>
                <a:alpha val="50000"/>
              </a:schemeClr>
            </a:solidFill>
            <a:ln w="9525">
              <a:noFill/>
              <a:miter lim="800000"/>
            </a:ln>
            <a:effectLst/>
          </p:spPr>
          <p:txBody>
            <a:bodyPr wrap="square" lIns="648000" tIns="0" bIns="0" anchor="ctr">
              <a:noAutofit/>
            </a:bodyPr>
            <a:lstStyle/>
            <a:p>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3" name="AutoShape 8"/>
            <p:cNvSpPr>
              <a:spLocks noChangeArrowheads="1"/>
            </p:cNvSpPr>
            <p:nvPr/>
          </p:nvSpPr>
          <p:spPr bwMode="auto">
            <a:xfrm rot="21599018">
              <a:off x="4091646" y="1471670"/>
              <a:ext cx="244188" cy="341388"/>
            </a:xfrm>
            <a:prstGeom prst="chevron">
              <a:avLst>
                <a:gd name="adj" fmla="val 55472"/>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tIns="0" bIns="0" anchor="ctr"/>
            <a:lstStyle/>
            <a:p>
              <a:pPr algn="ctr">
                <a:lnSpc>
                  <a:spcPct val="120000"/>
                </a:lnSpc>
              </a:pPr>
              <a:endParaRPr lang="zh-CN" altLang="en-US" sz="1500" dirty="0">
                <a:solidFill>
                  <a:schemeClr val="bg1"/>
                </a:solidFill>
                <a:latin typeface="微软雅黑" panose="020B0503020204020204" pitchFamily="34" charset="-122"/>
                <a:ea typeface="微软雅黑" panose="020B0503020204020204" pitchFamily="34" charset="-122"/>
              </a:endParaRPr>
            </a:p>
          </p:txBody>
        </p:sp>
      </p:grpSp>
      <p:grpSp>
        <p:nvGrpSpPr>
          <p:cNvPr id="51" name="组合 49"/>
          <p:cNvGrpSpPr/>
          <p:nvPr/>
        </p:nvGrpSpPr>
        <p:grpSpPr>
          <a:xfrm>
            <a:off x="1119185" y="1843979"/>
            <a:ext cx="1533879" cy="766939"/>
            <a:chOff x="1109398" y="3017039"/>
            <a:chExt cx="1533879" cy="766939"/>
          </a:xfrm>
        </p:grpSpPr>
        <p:sp>
          <p:nvSpPr>
            <p:cNvPr id="52" name="MH_Other_4"/>
            <p:cNvSpPr/>
            <p:nvPr>
              <p:custDataLst>
                <p:tags r:id="rId1"/>
              </p:custDataLst>
            </p:nvPr>
          </p:nvSpPr>
          <p:spPr bwMode="auto">
            <a:xfrm>
              <a:off x="1109398" y="3017039"/>
              <a:ext cx="1533879" cy="766939"/>
            </a:xfrm>
            <a:custGeom>
              <a:avLst/>
              <a:gdLst>
                <a:gd name="T0" fmla="*/ 0 w 503"/>
                <a:gd name="T1" fmla="*/ 0 h 252"/>
                <a:gd name="T2" fmla="*/ 2147483646 w 503"/>
                <a:gd name="T3" fmla="*/ 2147483646 h 252"/>
                <a:gd name="T4" fmla="*/ 2147483646 w 503"/>
                <a:gd name="T5" fmla="*/ 0 h 252"/>
                <a:gd name="T6" fmla="*/ 0 w 503"/>
                <a:gd name="T7" fmla="*/ 0 h 2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3" h="252">
                  <a:moveTo>
                    <a:pt x="0" y="0"/>
                  </a:moveTo>
                  <a:cubicBezTo>
                    <a:pt x="0" y="139"/>
                    <a:pt x="112" y="252"/>
                    <a:pt x="251" y="252"/>
                  </a:cubicBezTo>
                  <a:cubicBezTo>
                    <a:pt x="390" y="252"/>
                    <a:pt x="503" y="139"/>
                    <a:pt x="503" y="0"/>
                  </a:cubicBezTo>
                  <a:lnTo>
                    <a:pt x="0" y="0"/>
                  </a:lnTo>
                  <a:close/>
                </a:path>
              </a:pathLst>
            </a:custGeom>
            <a:solidFill>
              <a:schemeClr val="accent1"/>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xmlns="" w="9525">
                  <a:solidFill>
                    <a:srgbClr val="000000"/>
                  </a:solidFill>
                  <a:round/>
                </a14:hiddenLine>
              </a:ext>
            </a:extLst>
          </p:spPr>
          <p:txBody>
            <a:bodyPr bIns="36000"/>
            <a:lstStyle/>
            <a:p>
              <a:endParaRPr lang="zh-CN" altLang="en-US" sz="3200">
                <a:latin typeface="+mj-ea"/>
                <a:ea typeface="+mj-ea"/>
              </a:endParaRPr>
            </a:p>
          </p:txBody>
        </p:sp>
        <p:sp>
          <p:nvSpPr>
            <p:cNvPr id="54" name="KSO_Shape"/>
            <p:cNvSpPr/>
            <p:nvPr/>
          </p:nvSpPr>
          <p:spPr bwMode="auto">
            <a:xfrm>
              <a:off x="1653392" y="3198268"/>
              <a:ext cx="445891" cy="379751"/>
            </a:xfrm>
            <a:custGeom>
              <a:avLst/>
              <a:gdLst/>
              <a:ahLst/>
              <a:cxnLst/>
              <a:rect l="0" t="0" r="r" b="b"/>
              <a:pathLst>
                <a:path w="4999037" h="4260141">
                  <a:moveTo>
                    <a:pt x="1900345" y="3557911"/>
                  </a:moveTo>
                  <a:lnTo>
                    <a:pt x="3097730" y="3557911"/>
                  </a:lnTo>
                  <a:lnTo>
                    <a:pt x="3102535" y="3590573"/>
                  </a:lnTo>
                  <a:lnTo>
                    <a:pt x="3107340" y="3623235"/>
                  </a:lnTo>
                  <a:lnTo>
                    <a:pt x="3113106" y="3656858"/>
                  </a:lnTo>
                  <a:lnTo>
                    <a:pt x="3119833" y="3691441"/>
                  </a:lnTo>
                  <a:lnTo>
                    <a:pt x="3126560" y="3717378"/>
                  </a:lnTo>
                  <a:lnTo>
                    <a:pt x="3134248" y="3744276"/>
                  </a:lnTo>
                  <a:lnTo>
                    <a:pt x="3140975" y="3769253"/>
                  </a:lnTo>
                  <a:lnTo>
                    <a:pt x="3148663" y="3795190"/>
                  </a:lnTo>
                  <a:lnTo>
                    <a:pt x="3158272" y="3821127"/>
                  </a:lnTo>
                  <a:lnTo>
                    <a:pt x="3166921" y="3846104"/>
                  </a:lnTo>
                  <a:lnTo>
                    <a:pt x="3177492" y="3871081"/>
                  </a:lnTo>
                  <a:lnTo>
                    <a:pt x="3189024" y="3895097"/>
                  </a:lnTo>
                  <a:lnTo>
                    <a:pt x="3200556" y="3919113"/>
                  </a:lnTo>
                  <a:lnTo>
                    <a:pt x="3213048" y="3941208"/>
                  </a:lnTo>
                  <a:lnTo>
                    <a:pt x="3226502" y="3964263"/>
                  </a:lnTo>
                  <a:lnTo>
                    <a:pt x="3240917" y="3984437"/>
                  </a:lnTo>
                  <a:lnTo>
                    <a:pt x="3256293" y="4004610"/>
                  </a:lnTo>
                  <a:lnTo>
                    <a:pt x="3271668" y="4024784"/>
                  </a:lnTo>
                  <a:lnTo>
                    <a:pt x="3288966" y="4042075"/>
                  </a:lnTo>
                  <a:lnTo>
                    <a:pt x="3306264" y="4058406"/>
                  </a:lnTo>
                  <a:lnTo>
                    <a:pt x="3318757" y="4069934"/>
                  </a:lnTo>
                  <a:lnTo>
                    <a:pt x="3331249" y="4079540"/>
                  </a:lnTo>
                  <a:lnTo>
                    <a:pt x="3344703" y="4089147"/>
                  </a:lnTo>
                  <a:lnTo>
                    <a:pt x="3358157" y="4097793"/>
                  </a:lnTo>
                  <a:lnTo>
                    <a:pt x="3372572" y="4106438"/>
                  </a:lnTo>
                  <a:lnTo>
                    <a:pt x="3386026" y="4114123"/>
                  </a:lnTo>
                  <a:lnTo>
                    <a:pt x="3402362" y="4121809"/>
                  </a:lnTo>
                  <a:lnTo>
                    <a:pt x="3417738" y="4127573"/>
                  </a:lnTo>
                  <a:lnTo>
                    <a:pt x="3433114" y="4133336"/>
                  </a:lnTo>
                  <a:lnTo>
                    <a:pt x="3450411" y="4138140"/>
                  </a:lnTo>
                  <a:lnTo>
                    <a:pt x="3467709" y="4142943"/>
                  </a:lnTo>
                  <a:lnTo>
                    <a:pt x="3485007" y="4145825"/>
                  </a:lnTo>
                  <a:lnTo>
                    <a:pt x="3504227" y="4148707"/>
                  </a:lnTo>
                  <a:lnTo>
                    <a:pt x="3523446" y="4151589"/>
                  </a:lnTo>
                  <a:lnTo>
                    <a:pt x="3543627" y="4152549"/>
                  </a:lnTo>
                  <a:lnTo>
                    <a:pt x="3564769" y="4152549"/>
                  </a:lnTo>
                  <a:lnTo>
                    <a:pt x="3564769" y="4260141"/>
                  </a:lnTo>
                  <a:lnTo>
                    <a:pt x="1434268" y="4260141"/>
                  </a:lnTo>
                  <a:lnTo>
                    <a:pt x="1434268" y="4152549"/>
                  </a:lnTo>
                  <a:lnTo>
                    <a:pt x="1455409" y="4152549"/>
                  </a:lnTo>
                  <a:lnTo>
                    <a:pt x="1474629" y="4151589"/>
                  </a:lnTo>
                  <a:lnTo>
                    <a:pt x="1493849" y="4148707"/>
                  </a:lnTo>
                  <a:lnTo>
                    <a:pt x="1513068" y="4145825"/>
                  </a:lnTo>
                  <a:lnTo>
                    <a:pt x="1530366" y="4142943"/>
                  </a:lnTo>
                  <a:lnTo>
                    <a:pt x="1547664" y="4138140"/>
                  </a:lnTo>
                  <a:lnTo>
                    <a:pt x="1564962" y="4133336"/>
                  </a:lnTo>
                  <a:lnTo>
                    <a:pt x="1581298" y="4127573"/>
                  </a:lnTo>
                  <a:lnTo>
                    <a:pt x="1596674" y="4121809"/>
                  </a:lnTo>
                  <a:lnTo>
                    <a:pt x="1612050" y="4114123"/>
                  </a:lnTo>
                  <a:lnTo>
                    <a:pt x="1626465" y="4106438"/>
                  </a:lnTo>
                  <a:lnTo>
                    <a:pt x="1639918" y="4097793"/>
                  </a:lnTo>
                  <a:lnTo>
                    <a:pt x="1653372" y="4089147"/>
                  </a:lnTo>
                  <a:lnTo>
                    <a:pt x="1666826" y="4079540"/>
                  </a:lnTo>
                  <a:lnTo>
                    <a:pt x="1679319" y="4069934"/>
                  </a:lnTo>
                  <a:lnTo>
                    <a:pt x="1691811" y="4058406"/>
                  </a:lnTo>
                  <a:lnTo>
                    <a:pt x="1703343" y="4047839"/>
                  </a:lnTo>
                  <a:lnTo>
                    <a:pt x="1715836" y="4036311"/>
                  </a:lnTo>
                  <a:lnTo>
                    <a:pt x="1726407" y="4024784"/>
                  </a:lnTo>
                  <a:lnTo>
                    <a:pt x="1736978" y="4012295"/>
                  </a:lnTo>
                  <a:lnTo>
                    <a:pt x="1757158" y="3985397"/>
                  </a:lnTo>
                  <a:lnTo>
                    <a:pt x="1776378" y="3956578"/>
                  </a:lnTo>
                  <a:lnTo>
                    <a:pt x="1793676" y="3926798"/>
                  </a:lnTo>
                  <a:lnTo>
                    <a:pt x="1809052" y="3895097"/>
                  </a:lnTo>
                  <a:lnTo>
                    <a:pt x="1824427" y="3863396"/>
                  </a:lnTo>
                  <a:lnTo>
                    <a:pt x="1837881" y="3829773"/>
                  </a:lnTo>
                  <a:lnTo>
                    <a:pt x="1849413" y="3795190"/>
                  </a:lnTo>
                  <a:lnTo>
                    <a:pt x="1859984" y="3761568"/>
                  </a:lnTo>
                  <a:lnTo>
                    <a:pt x="1868632" y="3726984"/>
                  </a:lnTo>
                  <a:lnTo>
                    <a:pt x="1878242" y="3692401"/>
                  </a:lnTo>
                  <a:lnTo>
                    <a:pt x="1884969" y="3657818"/>
                  </a:lnTo>
                  <a:lnTo>
                    <a:pt x="1890735" y="3623235"/>
                  </a:lnTo>
                  <a:lnTo>
                    <a:pt x="1896501" y="3590573"/>
                  </a:lnTo>
                  <a:lnTo>
                    <a:pt x="1900345" y="3557911"/>
                  </a:lnTo>
                  <a:close/>
                  <a:moveTo>
                    <a:pt x="344993" y="345832"/>
                  </a:moveTo>
                  <a:lnTo>
                    <a:pt x="344993" y="3036592"/>
                  </a:lnTo>
                  <a:lnTo>
                    <a:pt x="4655005" y="3036592"/>
                  </a:lnTo>
                  <a:lnTo>
                    <a:pt x="4655005" y="345832"/>
                  </a:lnTo>
                  <a:lnTo>
                    <a:pt x="344993" y="345832"/>
                  </a:lnTo>
                  <a:close/>
                  <a:moveTo>
                    <a:pt x="142226" y="0"/>
                  </a:moveTo>
                  <a:lnTo>
                    <a:pt x="4857773" y="0"/>
                  </a:lnTo>
                  <a:lnTo>
                    <a:pt x="4872187" y="961"/>
                  </a:lnTo>
                  <a:lnTo>
                    <a:pt x="4885641" y="2882"/>
                  </a:lnTo>
                  <a:lnTo>
                    <a:pt x="4899095" y="6725"/>
                  </a:lnTo>
                  <a:lnTo>
                    <a:pt x="4913510" y="10567"/>
                  </a:lnTo>
                  <a:lnTo>
                    <a:pt x="4925042" y="17292"/>
                  </a:lnTo>
                  <a:lnTo>
                    <a:pt x="4936573" y="24016"/>
                  </a:lnTo>
                  <a:lnTo>
                    <a:pt x="4947144" y="32662"/>
                  </a:lnTo>
                  <a:lnTo>
                    <a:pt x="4957715" y="42268"/>
                  </a:lnTo>
                  <a:lnTo>
                    <a:pt x="4967325" y="51875"/>
                  </a:lnTo>
                  <a:lnTo>
                    <a:pt x="4975974" y="62442"/>
                  </a:lnTo>
                  <a:lnTo>
                    <a:pt x="4982701" y="73970"/>
                  </a:lnTo>
                  <a:lnTo>
                    <a:pt x="4988466" y="87419"/>
                  </a:lnTo>
                  <a:lnTo>
                    <a:pt x="4993271" y="99907"/>
                  </a:lnTo>
                  <a:lnTo>
                    <a:pt x="4996154" y="113356"/>
                  </a:lnTo>
                  <a:lnTo>
                    <a:pt x="4999037" y="127766"/>
                  </a:lnTo>
                  <a:lnTo>
                    <a:pt x="4999037" y="142175"/>
                  </a:lnTo>
                  <a:lnTo>
                    <a:pt x="4999037" y="3238327"/>
                  </a:lnTo>
                  <a:lnTo>
                    <a:pt x="4999037" y="3253697"/>
                  </a:lnTo>
                  <a:lnTo>
                    <a:pt x="4996154" y="3268106"/>
                  </a:lnTo>
                  <a:lnTo>
                    <a:pt x="4993271" y="3281555"/>
                  </a:lnTo>
                  <a:lnTo>
                    <a:pt x="4988466" y="3295004"/>
                  </a:lnTo>
                  <a:lnTo>
                    <a:pt x="4982701" y="3307493"/>
                  </a:lnTo>
                  <a:lnTo>
                    <a:pt x="4975974" y="3319021"/>
                  </a:lnTo>
                  <a:lnTo>
                    <a:pt x="4967325" y="3329588"/>
                  </a:lnTo>
                  <a:lnTo>
                    <a:pt x="4957715" y="3339194"/>
                  </a:lnTo>
                  <a:lnTo>
                    <a:pt x="4947144" y="3349761"/>
                  </a:lnTo>
                  <a:lnTo>
                    <a:pt x="4936573" y="3357446"/>
                  </a:lnTo>
                  <a:lnTo>
                    <a:pt x="4925042" y="3364171"/>
                  </a:lnTo>
                  <a:lnTo>
                    <a:pt x="4913510" y="3369935"/>
                  </a:lnTo>
                  <a:lnTo>
                    <a:pt x="4899095" y="3374738"/>
                  </a:lnTo>
                  <a:lnTo>
                    <a:pt x="4885641" y="3378580"/>
                  </a:lnTo>
                  <a:lnTo>
                    <a:pt x="4872187" y="3380502"/>
                  </a:lnTo>
                  <a:lnTo>
                    <a:pt x="4857773" y="3381462"/>
                  </a:lnTo>
                  <a:lnTo>
                    <a:pt x="142226" y="3381462"/>
                  </a:lnTo>
                  <a:lnTo>
                    <a:pt x="127811" y="3380502"/>
                  </a:lnTo>
                  <a:lnTo>
                    <a:pt x="113396" y="3378580"/>
                  </a:lnTo>
                  <a:lnTo>
                    <a:pt x="99942" y="3374738"/>
                  </a:lnTo>
                  <a:lnTo>
                    <a:pt x="86489" y="3369935"/>
                  </a:lnTo>
                  <a:lnTo>
                    <a:pt x="73996" y="3364171"/>
                  </a:lnTo>
                  <a:lnTo>
                    <a:pt x="62464" y="3357446"/>
                  </a:lnTo>
                  <a:lnTo>
                    <a:pt x="51893" y="3349761"/>
                  </a:lnTo>
                  <a:lnTo>
                    <a:pt x="42283" y="3339194"/>
                  </a:lnTo>
                  <a:lnTo>
                    <a:pt x="31713" y="3329588"/>
                  </a:lnTo>
                  <a:lnTo>
                    <a:pt x="24025" y="3319021"/>
                  </a:lnTo>
                  <a:lnTo>
                    <a:pt x="17298" y="3307493"/>
                  </a:lnTo>
                  <a:lnTo>
                    <a:pt x="11532" y="3295004"/>
                  </a:lnTo>
                  <a:lnTo>
                    <a:pt x="6727" y="3281555"/>
                  </a:lnTo>
                  <a:lnTo>
                    <a:pt x="2883" y="3268106"/>
                  </a:lnTo>
                  <a:lnTo>
                    <a:pt x="961" y="3253697"/>
                  </a:lnTo>
                  <a:lnTo>
                    <a:pt x="0" y="3238327"/>
                  </a:lnTo>
                  <a:lnTo>
                    <a:pt x="0" y="142175"/>
                  </a:lnTo>
                  <a:lnTo>
                    <a:pt x="961" y="127766"/>
                  </a:lnTo>
                  <a:lnTo>
                    <a:pt x="2883" y="113356"/>
                  </a:lnTo>
                  <a:lnTo>
                    <a:pt x="6727" y="99907"/>
                  </a:lnTo>
                  <a:lnTo>
                    <a:pt x="11532" y="87419"/>
                  </a:lnTo>
                  <a:lnTo>
                    <a:pt x="17298" y="73970"/>
                  </a:lnTo>
                  <a:lnTo>
                    <a:pt x="24025" y="62442"/>
                  </a:lnTo>
                  <a:lnTo>
                    <a:pt x="31713" y="51875"/>
                  </a:lnTo>
                  <a:lnTo>
                    <a:pt x="42283" y="42268"/>
                  </a:lnTo>
                  <a:lnTo>
                    <a:pt x="51893" y="32662"/>
                  </a:lnTo>
                  <a:lnTo>
                    <a:pt x="62464" y="24016"/>
                  </a:lnTo>
                  <a:lnTo>
                    <a:pt x="73996" y="17292"/>
                  </a:lnTo>
                  <a:lnTo>
                    <a:pt x="86489" y="10567"/>
                  </a:lnTo>
                  <a:lnTo>
                    <a:pt x="99942" y="6725"/>
                  </a:lnTo>
                  <a:lnTo>
                    <a:pt x="113396" y="2882"/>
                  </a:lnTo>
                  <a:lnTo>
                    <a:pt x="127811" y="961"/>
                  </a:lnTo>
                  <a:lnTo>
                    <a:pt x="142226" y="0"/>
                  </a:lnTo>
                  <a:close/>
                </a:path>
              </a:pathLst>
            </a:cu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pPr>
              <a:endParaRPr lang="zh-CN" altLang="en-US" dirty="0">
                <a:solidFill>
                  <a:srgbClr val="FFFFFF"/>
                </a:solidFill>
                <a:latin typeface="+mj-ea"/>
                <a:ea typeface="+mj-ea"/>
              </a:endParaRPr>
            </a:p>
          </p:txBody>
        </p:sp>
      </p:grpSp>
      <p:grpSp>
        <p:nvGrpSpPr>
          <p:cNvPr id="55" name="组合 46"/>
          <p:cNvGrpSpPr/>
          <p:nvPr/>
        </p:nvGrpSpPr>
        <p:grpSpPr>
          <a:xfrm>
            <a:off x="2540551" y="1927472"/>
            <a:ext cx="1789690" cy="342213"/>
            <a:chOff x="2546144" y="1471670"/>
            <a:chExt cx="1789690" cy="342213"/>
          </a:xfrm>
        </p:grpSpPr>
        <p:sp>
          <p:nvSpPr>
            <p:cNvPr id="56" name="自由: 形状 17"/>
            <p:cNvSpPr>
              <a:spLocks noChangeArrowheads="1"/>
            </p:cNvSpPr>
            <p:nvPr/>
          </p:nvSpPr>
          <p:spPr bwMode="auto">
            <a:xfrm rot="21599018">
              <a:off x="2546144" y="1471902"/>
              <a:ext cx="1706715" cy="341981"/>
            </a:xfrm>
            <a:custGeom>
              <a:avLst/>
              <a:gdLst>
                <a:gd name="connsiteX0" fmla="*/ 1569820 w 1706715"/>
                <a:gd name="connsiteY0" fmla="*/ 0 h 341981"/>
                <a:gd name="connsiteX1" fmla="*/ 1706715 w 1706715"/>
                <a:gd name="connsiteY1" fmla="*/ 170991 h 341981"/>
                <a:gd name="connsiteX2" fmla="*/ 1569820 w 1706715"/>
                <a:gd name="connsiteY2" fmla="*/ 341981 h 341981"/>
                <a:gd name="connsiteX3" fmla="*/ 0 w 1706715"/>
                <a:gd name="connsiteY3" fmla="*/ 341981 h 341981"/>
                <a:gd name="connsiteX4" fmla="*/ 0 w 1706715"/>
                <a:gd name="connsiteY4" fmla="*/ 341634 h 341981"/>
                <a:gd name="connsiteX5" fmla="*/ 357395 w 1706715"/>
                <a:gd name="connsiteY5" fmla="*/ 341635 h 341981"/>
                <a:gd name="connsiteX6" fmla="*/ 494290 w 1706715"/>
                <a:gd name="connsiteY6" fmla="*/ 170645 h 341981"/>
                <a:gd name="connsiteX7" fmla="*/ 357673 w 1706715"/>
                <a:gd name="connsiteY7" fmla="*/ 0 h 341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6715" h="341981">
                  <a:moveTo>
                    <a:pt x="1569820" y="0"/>
                  </a:moveTo>
                  <a:lnTo>
                    <a:pt x="1706715" y="170991"/>
                  </a:lnTo>
                  <a:lnTo>
                    <a:pt x="1569820" y="341981"/>
                  </a:lnTo>
                  <a:lnTo>
                    <a:pt x="0" y="341981"/>
                  </a:lnTo>
                  <a:lnTo>
                    <a:pt x="0" y="341634"/>
                  </a:lnTo>
                  <a:lnTo>
                    <a:pt x="357395" y="341635"/>
                  </a:lnTo>
                  <a:lnTo>
                    <a:pt x="494290" y="170645"/>
                  </a:lnTo>
                  <a:lnTo>
                    <a:pt x="357673" y="0"/>
                  </a:lnTo>
                  <a:close/>
                </a:path>
              </a:pathLst>
            </a:custGeom>
            <a:solidFill>
              <a:schemeClr val="accent1">
                <a:lumMod val="40000"/>
                <a:lumOff val="60000"/>
                <a:alpha val="50000"/>
              </a:schemeClr>
            </a:solidFill>
            <a:ln w="9525">
              <a:noFill/>
              <a:miter lim="800000"/>
            </a:ln>
            <a:effectLst/>
          </p:spPr>
          <p:txBody>
            <a:bodyPr wrap="square" lIns="648000" tIns="0" bIns="0" anchor="ctr">
              <a:noAutofit/>
            </a:bodyPr>
            <a:lstStyle/>
            <a:p>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7" name="AutoShape 8"/>
            <p:cNvSpPr>
              <a:spLocks noChangeArrowheads="1"/>
            </p:cNvSpPr>
            <p:nvPr/>
          </p:nvSpPr>
          <p:spPr bwMode="auto">
            <a:xfrm rot="21599018">
              <a:off x="4091646" y="1471670"/>
              <a:ext cx="244188" cy="341388"/>
            </a:xfrm>
            <a:prstGeom prst="chevron">
              <a:avLst>
                <a:gd name="adj" fmla="val 55472"/>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tIns="0" bIns="0" anchor="ctr"/>
            <a:lstStyle/>
            <a:p>
              <a:pPr algn="ctr">
                <a:lnSpc>
                  <a:spcPct val="120000"/>
                </a:lnSpc>
              </a:pPr>
              <a:endParaRPr lang="zh-CN" altLang="en-US" sz="1500" dirty="0">
                <a:solidFill>
                  <a:schemeClr val="bg1"/>
                </a:solidFill>
                <a:latin typeface="微软雅黑" panose="020B0503020204020204" pitchFamily="34" charset="-122"/>
                <a:ea typeface="微软雅黑" panose="020B0503020204020204" pitchFamily="34" charset="-122"/>
              </a:endParaRPr>
            </a:p>
          </p:txBody>
        </p:sp>
      </p:grpSp>
      <p:sp>
        <p:nvSpPr>
          <p:cNvPr id="58" name="矩形 57"/>
          <p:cNvSpPr/>
          <p:nvPr/>
        </p:nvSpPr>
        <p:spPr>
          <a:xfrm>
            <a:off x="4563454" y="3194474"/>
            <a:ext cx="2375640" cy="3554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nSpc>
                <a:spcPct val="150000"/>
              </a:lnSpc>
            </a:pPr>
            <a:r>
              <a:rPr lang="zh-CN" altLang="en-US" sz="1800" dirty="0" smtClean="0">
                <a:solidFill>
                  <a:schemeClr val="tx1"/>
                </a:solidFill>
                <a:latin typeface="+mj-ea"/>
                <a:ea typeface="+mj-ea"/>
              </a:rPr>
              <a:t>受细节所累</a:t>
            </a:r>
            <a:endParaRPr lang="zh-CN" altLang="zh-CN" sz="1800" dirty="0">
              <a:solidFill>
                <a:schemeClr val="tx1"/>
              </a:solidFill>
              <a:latin typeface="+mj-ea"/>
              <a:ea typeface="+mj-ea"/>
            </a:endParaRPr>
          </a:p>
        </p:txBody>
      </p:sp>
      <p:sp>
        <p:nvSpPr>
          <p:cNvPr id="59" name="矩形 58"/>
          <p:cNvSpPr/>
          <p:nvPr/>
        </p:nvSpPr>
        <p:spPr>
          <a:xfrm>
            <a:off x="4588621" y="4494768"/>
            <a:ext cx="2375640" cy="3554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nSpc>
                <a:spcPct val="150000"/>
              </a:lnSpc>
            </a:pPr>
            <a:r>
              <a:rPr lang="zh-CN" altLang="en-US" sz="1800" dirty="0" smtClean="0">
                <a:solidFill>
                  <a:schemeClr val="tx1"/>
                </a:solidFill>
                <a:latin typeface="+mj-ea"/>
                <a:ea typeface="+mj-ea"/>
              </a:rPr>
              <a:t>不现实的性能预期</a:t>
            </a:r>
            <a:endParaRPr lang="zh-CN" altLang="zh-CN" sz="1800" dirty="0">
              <a:solidFill>
                <a:schemeClr val="tx1"/>
              </a:solidFill>
              <a:latin typeface="+mj-ea"/>
              <a:ea typeface="+mj-ea"/>
            </a:endParaRPr>
          </a:p>
        </p:txBody>
      </p:sp>
      <p:sp>
        <p:nvSpPr>
          <p:cNvPr id="60" name="矩形 59"/>
          <p:cNvSpPr/>
          <p:nvPr/>
        </p:nvSpPr>
        <p:spPr>
          <a:xfrm>
            <a:off x="4597010" y="5786673"/>
            <a:ext cx="2375640" cy="3554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nSpc>
                <a:spcPct val="150000"/>
              </a:lnSpc>
            </a:pPr>
            <a:r>
              <a:rPr lang="zh-CN" altLang="en-US" sz="1800" dirty="0" smtClean="0">
                <a:solidFill>
                  <a:schemeClr val="tx1"/>
                </a:solidFill>
                <a:latin typeface="+mj-ea"/>
                <a:ea typeface="+mj-ea"/>
              </a:rPr>
              <a:t>对原型投入过多</a:t>
            </a:r>
            <a:endParaRPr lang="zh-CN" altLang="zh-CN" sz="1800" dirty="0">
              <a:solidFill>
                <a:schemeClr val="tx1"/>
              </a:solidFill>
              <a:latin typeface="+mj-ea"/>
              <a:ea typeface="+mj-ea"/>
            </a:endParaRPr>
          </a:p>
        </p:txBody>
      </p:sp>
    </p:spTree>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230107" y="3618064"/>
            <a:ext cx="1832554" cy="584775"/>
          </a:xfrm>
          <a:prstGeom prst="rect">
            <a:avLst/>
          </a:prstGeom>
          <a:noFill/>
        </p:spPr>
        <p:txBody>
          <a:bodyPr wrap="none" rtlCol="0">
            <a:spAutoFit/>
          </a:bodyPr>
          <a:lstStyle/>
          <a:p>
            <a:pPr algn="ctr"/>
            <a:r>
              <a:rPr lang="zh-CN" altLang="en-US" sz="3200" b="1" dirty="0" smtClean="0">
                <a:solidFill>
                  <a:schemeClr val="accent1"/>
                </a:solidFill>
                <a:latin typeface="+mn-ea"/>
              </a:rPr>
              <a:t>设计规范</a:t>
            </a:r>
            <a:endParaRPr lang="zh-CN" altLang="en-US" sz="3200" b="1" dirty="0" smtClean="0">
              <a:solidFill>
                <a:schemeClr val="accent1"/>
              </a:solidFill>
              <a:latin typeface="+mn-ea"/>
            </a:endParaRPr>
          </a:p>
        </p:txBody>
      </p:sp>
      <p:sp>
        <p:nvSpPr>
          <p:cNvPr id="7" name="椭圆 6"/>
          <p:cNvSpPr/>
          <p:nvPr/>
        </p:nvSpPr>
        <p:spPr>
          <a:xfrm>
            <a:off x="5243014" y="1763974"/>
            <a:ext cx="1705972" cy="1705970"/>
          </a:xfrm>
          <a:prstGeom prst="ellipse">
            <a:avLst/>
          </a:prstGeom>
          <a:solidFill>
            <a:srgbClr val="7DA5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dirty="0" smtClean="0">
                <a:solidFill>
                  <a:schemeClr val="tx1"/>
                </a:solidFill>
              </a:rPr>
              <a:t>02</a:t>
            </a:r>
            <a:endParaRPr lang="zh-CN" altLang="en-US" sz="6000" dirty="0">
              <a:solidFill>
                <a:schemeClr val="tx1"/>
              </a:solidFill>
            </a:endParaRPr>
          </a:p>
        </p:txBody>
      </p:sp>
      <p:pic>
        <p:nvPicPr>
          <p:cNvPr id="6" name="Picture 5" descr="E:\PRD\logoWhite.png"/>
          <p:cNvPicPr>
            <a:picLocks noChangeAspect="1" noChangeArrowheads="1"/>
          </p:cNvPicPr>
          <p:nvPr/>
        </p:nvPicPr>
        <p:blipFill>
          <a:blip r:embed="rId2" cstate="print"/>
          <a:srcRect/>
          <a:stretch>
            <a:fillRect/>
          </a:stretch>
        </p:blipFill>
        <p:spPr bwMode="auto">
          <a:xfrm>
            <a:off x="11577513" y="6241409"/>
            <a:ext cx="614487" cy="616591"/>
          </a:xfrm>
          <a:prstGeom prst="rect">
            <a:avLst/>
          </a:prstGeom>
          <a:noFill/>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p:cNvSpPr>
            <a:spLocks noGrp="1"/>
          </p:cNvSpPr>
          <p:nvPr>
            <p:ph type="title"/>
          </p:nvPr>
        </p:nvSpPr>
        <p:spPr>
          <a:xfrm>
            <a:off x="909610" y="2759978"/>
            <a:ext cx="10499418" cy="981862"/>
          </a:xfrm>
        </p:spPr>
        <p:txBody>
          <a:bodyPr/>
          <a:lstStyle/>
          <a:p>
            <a:pPr eaLnBrk="1" hangingPunct="1"/>
            <a:r>
              <a:rPr lang="zh-CN" altLang="en-US" sz="5400" dirty="0" smtClean="0"/>
              <a:t>为什么要界面原型要做设计规范？</a:t>
            </a:r>
            <a:endParaRPr lang="en-US" altLang="zh-CN" sz="5400" dirty="0"/>
          </a:p>
        </p:txBody>
      </p:sp>
      <p:pic>
        <p:nvPicPr>
          <p:cNvPr id="29" name="Picture 5" descr="E:\PRD\logoWhite.png"/>
          <p:cNvPicPr>
            <a:picLocks noChangeAspect="1" noChangeArrowheads="1"/>
          </p:cNvPicPr>
          <p:nvPr/>
        </p:nvPicPr>
        <p:blipFill>
          <a:blip r:embed="rId2" cstate="print"/>
          <a:srcRect/>
          <a:stretch>
            <a:fillRect/>
          </a:stretch>
        </p:blipFill>
        <p:spPr bwMode="auto">
          <a:xfrm>
            <a:off x="11577513" y="6241409"/>
            <a:ext cx="614487" cy="616591"/>
          </a:xfrm>
          <a:prstGeom prst="rect">
            <a:avLst/>
          </a:prstGeom>
          <a:noFill/>
        </p:spPr>
      </p:pic>
    </p:spTree>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p:cNvSpPr>
            <a:spLocks noGrp="1"/>
          </p:cNvSpPr>
          <p:nvPr>
            <p:ph type="title"/>
          </p:nvPr>
        </p:nvSpPr>
        <p:spPr>
          <a:xfrm>
            <a:off x="649550" y="192772"/>
            <a:ext cx="10642600" cy="1007204"/>
          </a:xfrm>
        </p:spPr>
        <p:txBody>
          <a:bodyPr/>
          <a:lstStyle/>
          <a:p>
            <a:pPr eaLnBrk="1" hangingPunct="1"/>
            <a:r>
              <a:rPr lang="zh-CN" altLang="en-US" dirty="0" smtClean="0"/>
              <a:t>设计规范目的</a:t>
            </a:r>
            <a:endParaRPr lang="en-US" altLang="zh-CN" dirty="0"/>
          </a:p>
        </p:txBody>
      </p:sp>
      <p:grpSp>
        <p:nvGrpSpPr>
          <p:cNvPr id="2" name="组合 14"/>
          <p:cNvGrpSpPr/>
          <p:nvPr/>
        </p:nvGrpSpPr>
        <p:grpSpPr>
          <a:xfrm rot="5400000">
            <a:off x="1675704" y="5773417"/>
            <a:ext cx="868566" cy="713377"/>
            <a:chOff x="4972050" y="2667658"/>
            <a:chExt cx="2247900" cy="1846262"/>
          </a:xfrm>
        </p:grpSpPr>
        <p:sp>
          <p:nvSpPr>
            <p:cNvPr id="16" name="자유형 24"/>
            <p:cNvSpPr/>
            <p:nvPr/>
          </p:nvSpPr>
          <p:spPr bwMode="auto">
            <a:xfrm rot="19844698" flipH="1">
              <a:off x="4978400" y="3628095"/>
              <a:ext cx="2014537" cy="469900"/>
            </a:xfrm>
            <a:custGeom>
              <a:avLst/>
              <a:gdLst>
                <a:gd name="connsiteX0" fmla="*/ 0 w 2961540"/>
                <a:gd name="connsiteY0" fmla="*/ 0 h 648072"/>
                <a:gd name="connsiteX1" fmla="*/ 2961540 w 2961540"/>
                <a:gd name="connsiteY1" fmla="*/ 0 h 648072"/>
                <a:gd name="connsiteX2" fmla="*/ 2961540 w 2961540"/>
                <a:gd name="connsiteY2" fmla="*/ 648072 h 648072"/>
                <a:gd name="connsiteX3" fmla="*/ 0 w 2961540"/>
                <a:gd name="connsiteY3" fmla="*/ 648072 h 648072"/>
                <a:gd name="connsiteX4" fmla="*/ 0 w 2961540"/>
                <a:gd name="connsiteY4" fmla="*/ 0 h 648072"/>
                <a:gd name="connsiteX0-1" fmla="*/ 203047 w 3164587"/>
                <a:gd name="connsiteY0-2" fmla="*/ 0 h 650470"/>
                <a:gd name="connsiteX1-3" fmla="*/ 3164587 w 3164587"/>
                <a:gd name="connsiteY1-4" fmla="*/ 0 h 650470"/>
                <a:gd name="connsiteX2-5" fmla="*/ 3164587 w 3164587"/>
                <a:gd name="connsiteY2-6" fmla="*/ 648072 h 650470"/>
                <a:gd name="connsiteX3-7" fmla="*/ 0 w 3164587"/>
                <a:gd name="connsiteY3-8" fmla="*/ 650470 h 650470"/>
                <a:gd name="connsiteX4-9" fmla="*/ 203047 w 3164587"/>
                <a:gd name="connsiteY4-10" fmla="*/ 0 h 650470"/>
                <a:gd name="connsiteX0-11" fmla="*/ 407488 w 3164587"/>
                <a:gd name="connsiteY0-12" fmla="*/ 0 h 655811"/>
                <a:gd name="connsiteX1-13" fmla="*/ 3164587 w 3164587"/>
                <a:gd name="connsiteY1-14" fmla="*/ 5341 h 655811"/>
                <a:gd name="connsiteX2-15" fmla="*/ 3164587 w 3164587"/>
                <a:gd name="connsiteY2-16" fmla="*/ 653413 h 655811"/>
                <a:gd name="connsiteX3-17" fmla="*/ 0 w 3164587"/>
                <a:gd name="connsiteY3-18" fmla="*/ 655811 h 655811"/>
                <a:gd name="connsiteX4-19" fmla="*/ 407488 w 3164587"/>
                <a:gd name="connsiteY4-20" fmla="*/ 0 h 655811"/>
                <a:gd name="connsiteX0-21" fmla="*/ 407488 w 3164587"/>
                <a:gd name="connsiteY0-22" fmla="*/ 0 h 655811"/>
                <a:gd name="connsiteX1-23" fmla="*/ 2615502 w 3164587"/>
                <a:gd name="connsiteY1-24" fmla="*/ 57122 h 655811"/>
                <a:gd name="connsiteX2-25" fmla="*/ 3164587 w 3164587"/>
                <a:gd name="connsiteY2-26" fmla="*/ 653413 h 655811"/>
                <a:gd name="connsiteX3-27" fmla="*/ 0 w 3164587"/>
                <a:gd name="connsiteY3-28" fmla="*/ 655811 h 655811"/>
                <a:gd name="connsiteX4-29" fmla="*/ 407488 w 3164587"/>
                <a:gd name="connsiteY4-30" fmla="*/ 0 h 655811"/>
                <a:gd name="connsiteX0-31" fmla="*/ 407488 w 2967403"/>
                <a:gd name="connsiteY0-32" fmla="*/ 0 h 685357"/>
                <a:gd name="connsiteX1-33" fmla="*/ 2615502 w 2967403"/>
                <a:gd name="connsiteY1-34" fmla="*/ 57122 h 685357"/>
                <a:gd name="connsiteX2-35" fmla="*/ 2967403 w 2967403"/>
                <a:gd name="connsiteY2-36" fmla="*/ 685357 h 685357"/>
                <a:gd name="connsiteX3-37" fmla="*/ 0 w 2967403"/>
                <a:gd name="connsiteY3-38" fmla="*/ 655811 h 685357"/>
                <a:gd name="connsiteX4-39" fmla="*/ 407488 w 2967403"/>
                <a:gd name="connsiteY4-40" fmla="*/ 0 h 685357"/>
                <a:gd name="connsiteX0-41" fmla="*/ 407488 w 2967403"/>
                <a:gd name="connsiteY0-42" fmla="*/ 0 h 685357"/>
                <a:gd name="connsiteX1-43" fmla="*/ 2583917 w 2967403"/>
                <a:gd name="connsiteY1-44" fmla="*/ 20227 h 685357"/>
                <a:gd name="connsiteX2-45" fmla="*/ 2967403 w 2967403"/>
                <a:gd name="connsiteY2-46" fmla="*/ 685357 h 685357"/>
                <a:gd name="connsiteX3-47" fmla="*/ 0 w 2967403"/>
                <a:gd name="connsiteY3-48" fmla="*/ 655811 h 685357"/>
                <a:gd name="connsiteX4-49" fmla="*/ 407488 w 2967403"/>
                <a:gd name="connsiteY4-50" fmla="*/ 0 h 685357"/>
                <a:gd name="connsiteX0-51" fmla="*/ 407488 w 2967403"/>
                <a:gd name="connsiteY0-52" fmla="*/ 5703 h 691060"/>
                <a:gd name="connsiteX1-53" fmla="*/ 2591228 w 2967403"/>
                <a:gd name="connsiteY1-54" fmla="*/ 0 h 691060"/>
                <a:gd name="connsiteX2-55" fmla="*/ 2967403 w 2967403"/>
                <a:gd name="connsiteY2-56" fmla="*/ 691060 h 691060"/>
                <a:gd name="connsiteX3-57" fmla="*/ 0 w 2967403"/>
                <a:gd name="connsiteY3-58" fmla="*/ 661514 h 691060"/>
                <a:gd name="connsiteX4-59" fmla="*/ 407488 w 2967403"/>
                <a:gd name="connsiteY4-60" fmla="*/ 5703 h 69106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67403" h="691060">
                  <a:moveTo>
                    <a:pt x="407488" y="5703"/>
                  </a:moveTo>
                  <a:lnTo>
                    <a:pt x="2591228" y="0"/>
                  </a:lnTo>
                  <a:lnTo>
                    <a:pt x="2967403" y="691060"/>
                  </a:lnTo>
                  <a:lnTo>
                    <a:pt x="0" y="661514"/>
                  </a:lnTo>
                  <a:lnTo>
                    <a:pt x="407488" y="5703"/>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7" name="자유형 32"/>
            <p:cNvSpPr/>
            <p:nvPr/>
          </p:nvSpPr>
          <p:spPr bwMode="auto">
            <a:xfrm rot="1755302">
              <a:off x="5002212" y="2667658"/>
              <a:ext cx="2212975" cy="428625"/>
            </a:xfrm>
            <a:custGeom>
              <a:avLst/>
              <a:gdLst>
                <a:gd name="connsiteX0" fmla="*/ 0 w 2961540"/>
                <a:gd name="connsiteY0" fmla="*/ 0 h 648072"/>
                <a:gd name="connsiteX1" fmla="*/ 2961540 w 2961540"/>
                <a:gd name="connsiteY1" fmla="*/ 0 h 648072"/>
                <a:gd name="connsiteX2" fmla="*/ 2961540 w 2961540"/>
                <a:gd name="connsiteY2" fmla="*/ 648072 h 648072"/>
                <a:gd name="connsiteX3" fmla="*/ 0 w 2961540"/>
                <a:gd name="connsiteY3" fmla="*/ 648072 h 648072"/>
                <a:gd name="connsiteX4" fmla="*/ 0 w 2961540"/>
                <a:gd name="connsiteY4" fmla="*/ 0 h 648072"/>
                <a:gd name="connsiteX0-1" fmla="*/ 0 w 2961540"/>
                <a:gd name="connsiteY0-2" fmla="*/ 0 h 648072"/>
                <a:gd name="connsiteX1-3" fmla="*/ 2605255 w 2961540"/>
                <a:gd name="connsiteY1-4" fmla="*/ 15401 h 648072"/>
                <a:gd name="connsiteX2-5" fmla="*/ 2961540 w 2961540"/>
                <a:gd name="connsiteY2-6" fmla="*/ 648072 h 648072"/>
                <a:gd name="connsiteX3-7" fmla="*/ 0 w 2961540"/>
                <a:gd name="connsiteY3-8" fmla="*/ 648072 h 648072"/>
                <a:gd name="connsiteX4-9" fmla="*/ 0 w 2961540"/>
                <a:gd name="connsiteY4-10" fmla="*/ 0 h 648072"/>
                <a:gd name="connsiteX0-11" fmla="*/ 0 w 3260319"/>
                <a:gd name="connsiteY0-12" fmla="*/ 58505 h 632671"/>
                <a:gd name="connsiteX1-13" fmla="*/ 2904034 w 3260319"/>
                <a:gd name="connsiteY1-14" fmla="*/ 0 h 632671"/>
                <a:gd name="connsiteX2-15" fmla="*/ 3260319 w 3260319"/>
                <a:gd name="connsiteY2-16" fmla="*/ 632671 h 632671"/>
                <a:gd name="connsiteX3-17" fmla="*/ 298779 w 3260319"/>
                <a:gd name="connsiteY3-18" fmla="*/ 632671 h 632671"/>
                <a:gd name="connsiteX4-19" fmla="*/ 0 w 3260319"/>
                <a:gd name="connsiteY4-20" fmla="*/ 58505 h 63267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60319" h="632671">
                  <a:moveTo>
                    <a:pt x="0" y="58505"/>
                  </a:moveTo>
                  <a:lnTo>
                    <a:pt x="2904034" y="0"/>
                  </a:lnTo>
                  <a:lnTo>
                    <a:pt x="3260319" y="632671"/>
                  </a:lnTo>
                  <a:lnTo>
                    <a:pt x="298779" y="632671"/>
                  </a:lnTo>
                  <a:lnTo>
                    <a:pt x="0" y="58505"/>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8" name="자유형 17"/>
            <p:cNvSpPr/>
            <p:nvPr/>
          </p:nvSpPr>
          <p:spPr bwMode="auto">
            <a:xfrm rot="1755302">
              <a:off x="4984750" y="3118508"/>
              <a:ext cx="2224087" cy="428625"/>
            </a:xfrm>
            <a:custGeom>
              <a:avLst/>
              <a:gdLst>
                <a:gd name="connsiteX0" fmla="*/ 0 w 2961540"/>
                <a:gd name="connsiteY0" fmla="*/ 0 h 648072"/>
                <a:gd name="connsiteX1" fmla="*/ 2961540 w 2961540"/>
                <a:gd name="connsiteY1" fmla="*/ 0 h 648072"/>
                <a:gd name="connsiteX2" fmla="*/ 2961540 w 2961540"/>
                <a:gd name="connsiteY2" fmla="*/ 648072 h 648072"/>
                <a:gd name="connsiteX3" fmla="*/ 0 w 2961540"/>
                <a:gd name="connsiteY3" fmla="*/ 648072 h 648072"/>
                <a:gd name="connsiteX4" fmla="*/ 0 w 2961540"/>
                <a:gd name="connsiteY4" fmla="*/ 0 h 648072"/>
                <a:gd name="connsiteX0-1" fmla="*/ 0 w 2961540"/>
                <a:gd name="connsiteY0-2" fmla="*/ 0 h 648072"/>
                <a:gd name="connsiteX1-3" fmla="*/ 2605255 w 2961540"/>
                <a:gd name="connsiteY1-4" fmla="*/ 15401 h 648072"/>
                <a:gd name="connsiteX2-5" fmla="*/ 2961540 w 2961540"/>
                <a:gd name="connsiteY2-6" fmla="*/ 648072 h 648072"/>
                <a:gd name="connsiteX3-7" fmla="*/ 0 w 2961540"/>
                <a:gd name="connsiteY3-8" fmla="*/ 648072 h 648072"/>
                <a:gd name="connsiteX4-9" fmla="*/ 0 w 2961540"/>
                <a:gd name="connsiteY4-10" fmla="*/ 0 h 648072"/>
                <a:gd name="connsiteX0-11" fmla="*/ 0 w 3260319"/>
                <a:gd name="connsiteY0-12" fmla="*/ 58505 h 632671"/>
                <a:gd name="connsiteX1-13" fmla="*/ 2904034 w 3260319"/>
                <a:gd name="connsiteY1-14" fmla="*/ 0 h 632671"/>
                <a:gd name="connsiteX2-15" fmla="*/ 3260319 w 3260319"/>
                <a:gd name="connsiteY2-16" fmla="*/ 632671 h 632671"/>
                <a:gd name="connsiteX3-17" fmla="*/ 298779 w 3260319"/>
                <a:gd name="connsiteY3-18" fmla="*/ 632671 h 632671"/>
                <a:gd name="connsiteX4-19" fmla="*/ 0 w 3260319"/>
                <a:gd name="connsiteY4-20" fmla="*/ 58505 h 632671"/>
                <a:gd name="connsiteX0-21" fmla="*/ 0 w 3277939"/>
                <a:gd name="connsiteY0-22" fmla="*/ 46540 h 632671"/>
                <a:gd name="connsiteX1-23" fmla="*/ 2921654 w 3277939"/>
                <a:gd name="connsiteY1-24" fmla="*/ 0 h 632671"/>
                <a:gd name="connsiteX2-25" fmla="*/ 3277939 w 3277939"/>
                <a:gd name="connsiteY2-26" fmla="*/ 632671 h 632671"/>
                <a:gd name="connsiteX3-27" fmla="*/ 316399 w 3277939"/>
                <a:gd name="connsiteY3-28" fmla="*/ 632671 h 632671"/>
                <a:gd name="connsiteX4-29" fmla="*/ 0 w 3277939"/>
                <a:gd name="connsiteY4-30" fmla="*/ 46540 h 63267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77939" h="632671">
                  <a:moveTo>
                    <a:pt x="0" y="46540"/>
                  </a:moveTo>
                  <a:lnTo>
                    <a:pt x="2921654" y="0"/>
                  </a:lnTo>
                  <a:lnTo>
                    <a:pt x="3277939" y="632671"/>
                  </a:lnTo>
                  <a:lnTo>
                    <a:pt x="316399" y="632671"/>
                  </a:lnTo>
                  <a:lnTo>
                    <a:pt x="0" y="465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9" name="자유형 19"/>
            <p:cNvSpPr/>
            <p:nvPr/>
          </p:nvSpPr>
          <p:spPr bwMode="auto">
            <a:xfrm rot="19844698" flipH="1">
              <a:off x="4972050" y="4074183"/>
              <a:ext cx="2247900" cy="439737"/>
            </a:xfrm>
            <a:custGeom>
              <a:avLst/>
              <a:gdLst>
                <a:gd name="connsiteX0" fmla="*/ 0 w 2961540"/>
                <a:gd name="connsiteY0" fmla="*/ 0 h 648072"/>
                <a:gd name="connsiteX1" fmla="*/ 2961540 w 2961540"/>
                <a:gd name="connsiteY1" fmla="*/ 0 h 648072"/>
                <a:gd name="connsiteX2" fmla="*/ 2961540 w 2961540"/>
                <a:gd name="connsiteY2" fmla="*/ 648072 h 648072"/>
                <a:gd name="connsiteX3" fmla="*/ 0 w 2961540"/>
                <a:gd name="connsiteY3" fmla="*/ 648072 h 648072"/>
                <a:gd name="connsiteX4" fmla="*/ 0 w 2961540"/>
                <a:gd name="connsiteY4" fmla="*/ 0 h 648072"/>
                <a:gd name="connsiteX0-1" fmla="*/ 0 w 2961540"/>
                <a:gd name="connsiteY0-2" fmla="*/ 0 h 648072"/>
                <a:gd name="connsiteX1-3" fmla="*/ 2961540 w 2961540"/>
                <a:gd name="connsiteY1-4" fmla="*/ 0 h 648072"/>
                <a:gd name="connsiteX2-5" fmla="*/ 2961540 w 2961540"/>
                <a:gd name="connsiteY2-6" fmla="*/ 648072 h 648072"/>
                <a:gd name="connsiteX3-7" fmla="*/ 383001 w 2961540"/>
                <a:gd name="connsiteY3-8" fmla="*/ 645803 h 648072"/>
                <a:gd name="connsiteX4-9" fmla="*/ 0 w 2961540"/>
                <a:gd name="connsiteY4-10" fmla="*/ 0 h 648072"/>
                <a:gd name="connsiteX0-11" fmla="*/ 0 w 3311251"/>
                <a:gd name="connsiteY0-12" fmla="*/ 0 h 648698"/>
                <a:gd name="connsiteX1-13" fmla="*/ 2961540 w 3311251"/>
                <a:gd name="connsiteY1-14" fmla="*/ 0 h 648698"/>
                <a:gd name="connsiteX2-15" fmla="*/ 3311251 w 3311251"/>
                <a:gd name="connsiteY2-16" fmla="*/ 648698 h 648698"/>
                <a:gd name="connsiteX3-17" fmla="*/ 383001 w 3311251"/>
                <a:gd name="connsiteY3-18" fmla="*/ 645803 h 648698"/>
                <a:gd name="connsiteX4-19" fmla="*/ 0 w 3311251"/>
                <a:gd name="connsiteY4-20" fmla="*/ 0 h 64869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11251" h="648698">
                  <a:moveTo>
                    <a:pt x="0" y="0"/>
                  </a:moveTo>
                  <a:lnTo>
                    <a:pt x="2961540" y="0"/>
                  </a:lnTo>
                  <a:lnTo>
                    <a:pt x="3311251" y="648698"/>
                  </a:lnTo>
                  <a:lnTo>
                    <a:pt x="383001" y="645803"/>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p>
          </p:txBody>
        </p:sp>
      </p:grpSp>
      <p:sp>
        <p:nvSpPr>
          <p:cNvPr id="20" name="矩形: 圆角 19"/>
          <p:cNvSpPr/>
          <p:nvPr/>
        </p:nvSpPr>
        <p:spPr>
          <a:xfrm>
            <a:off x="1510019" y="5602404"/>
            <a:ext cx="1208015" cy="107355"/>
          </a:xfrm>
          <a:prstGeom prst="roundRect">
            <a:avLst>
              <a:gd name="adj" fmla="val 50000"/>
            </a:avLst>
          </a:prstGeom>
          <a:solidFill>
            <a:schemeClr val="tx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71119" y="956345"/>
            <a:ext cx="11123802" cy="45468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atinLnBrk="0"/>
            <a:r>
              <a:rPr lang="en-US" altLang="zh-CN" sz="1800" dirty="0" smtClean="0">
                <a:solidFill>
                  <a:schemeClr val="tx1"/>
                </a:solidFill>
                <a:ea typeface="幼圆" panose="02010509060101010101" pitchFamily="49" charset="-122"/>
              </a:rPr>
              <a:t>1</a:t>
            </a:r>
            <a:r>
              <a:rPr lang="zh-CN" altLang="en-US" sz="1800" dirty="0" smtClean="0">
                <a:solidFill>
                  <a:schemeClr val="tx1"/>
                </a:solidFill>
                <a:ea typeface="幼圆" panose="02010509060101010101" pitchFamily="49" charset="-122"/>
              </a:rPr>
              <a:t>：使用户使用起来能够建立起精确的心里模型，使用熟练了一个界面后，切换到另外一个界面能够很轻松的</a:t>
            </a:r>
            <a:r>
              <a:rPr lang="zh-CN" altLang="en-US" sz="1800" dirty="0" smtClean="0">
                <a:solidFill>
                  <a:srgbClr val="FF0000"/>
                </a:solidFill>
                <a:ea typeface="幼圆" panose="02010509060101010101" pitchFamily="49" charset="-122"/>
              </a:rPr>
              <a:t>推测出各种功能</a:t>
            </a:r>
            <a:r>
              <a:rPr lang="zh-CN" altLang="en-US" sz="1800" dirty="0" smtClean="0">
                <a:solidFill>
                  <a:schemeClr val="tx1"/>
                </a:solidFill>
                <a:ea typeface="幼圆" panose="02010509060101010101" pitchFamily="49" charset="-122"/>
              </a:rPr>
              <a:t>，语句理解也不需要费神</a:t>
            </a:r>
            <a:r>
              <a:rPr lang="zh-CN" altLang="en-US" sz="1800" dirty="0" smtClean="0">
                <a:solidFill>
                  <a:schemeClr val="tx1"/>
                </a:solidFill>
                <a:ea typeface="幼圆" panose="02010509060101010101" pitchFamily="49" charset="-122"/>
              </a:rPr>
              <a:t>理解</a:t>
            </a:r>
            <a:endParaRPr lang="en-US" altLang="zh-CN" sz="1800" dirty="0" smtClean="0">
              <a:solidFill>
                <a:schemeClr val="tx1"/>
              </a:solidFill>
              <a:ea typeface="幼圆" panose="02010509060101010101" pitchFamily="49" charset="-122"/>
            </a:endParaRPr>
          </a:p>
          <a:p>
            <a:pPr latinLnBrk="0"/>
            <a:endParaRPr lang="en-US" altLang="zh-CN" sz="1800" dirty="0" smtClean="0">
              <a:solidFill>
                <a:schemeClr val="tx1"/>
              </a:solidFill>
              <a:ea typeface="幼圆" panose="02010509060101010101" pitchFamily="49" charset="-122"/>
            </a:endParaRPr>
          </a:p>
          <a:p>
            <a:pPr latinLnBrk="0"/>
            <a:endParaRPr lang="zh-CN" altLang="en-US" sz="1800" dirty="0" smtClean="0">
              <a:solidFill>
                <a:schemeClr val="tx1"/>
              </a:solidFill>
              <a:ea typeface="幼圆" panose="02010509060101010101" pitchFamily="49" charset="-122"/>
            </a:endParaRPr>
          </a:p>
          <a:p>
            <a:pPr latinLnBrk="0"/>
            <a:r>
              <a:rPr lang="en-US" altLang="zh-CN" sz="1800" dirty="0" smtClean="0">
                <a:solidFill>
                  <a:schemeClr val="tx1"/>
                </a:solidFill>
                <a:ea typeface="幼圆" panose="02010509060101010101" pitchFamily="49" charset="-122"/>
              </a:rPr>
              <a:t>2</a:t>
            </a:r>
            <a:r>
              <a:rPr lang="zh-CN" altLang="en-US" sz="1800" dirty="0" smtClean="0">
                <a:solidFill>
                  <a:schemeClr val="tx1"/>
                </a:solidFill>
                <a:ea typeface="幼圆" panose="02010509060101010101" pitchFamily="49" charset="-122"/>
              </a:rPr>
              <a:t>：降低培训、支持成本，支持人员不会行费力逐个指导</a:t>
            </a:r>
            <a:r>
              <a:rPr lang="zh-CN" altLang="en-US" sz="1800" dirty="0" smtClean="0">
                <a:solidFill>
                  <a:schemeClr val="tx1"/>
                </a:solidFill>
                <a:ea typeface="幼圆" panose="02010509060101010101" pitchFamily="49" charset="-122"/>
              </a:rPr>
              <a:t>。</a:t>
            </a:r>
            <a:endParaRPr lang="en-US" altLang="zh-CN" sz="1800" dirty="0" smtClean="0">
              <a:solidFill>
                <a:schemeClr val="tx1"/>
              </a:solidFill>
              <a:ea typeface="幼圆" panose="02010509060101010101" pitchFamily="49" charset="-122"/>
            </a:endParaRPr>
          </a:p>
          <a:p>
            <a:pPr latinLnBrk="0"/>
            <a:endParaRPr lang="en-US" altLang="zh-CN" sz="1800" dirty="0" smtClean="0">
              <a:solidFill>
                <a:schemeClr val="tx1"/>
              </a:solidFill>
              <a:ea typeface="幼圆" panose="02010509060101010101" pitchFamily="49" charset="-122"/>
            </a:endParaRPr>
          </a:p>
          <a:p>
            <a:pPr latinLnBrk="0"/>
            <a:endParaRPr lang="zh-CN" altLang="en-US" sz="1800" dirty="0" smtClean="0">
              <a:solidFill>
                <a:schemeClr val="tx1"/>
              </a:solidFill>
              <a:ea typeface="幼圆" panose="02010509060101010101" pitchFamily="49" charset="-122"/>
            </a:endParaRPr>
          </a:p>
          <a:p>
            <a:pPr latinLnBrk="0"/>
            <a:r>
              <a:rPr lang="en-US" altLang="zh-CN" sz="1800" dirty="0" smtClean="0">
                <a:solidFill>
                  <a:schemeClr val="tx1"/>
                </a:solidFill>
                <a:ea typeface="幼圆" panose="02010509060101010101" pitchFamily="49" charset="-122"/>
              </a:rPr>
              <a:t>3</a:t>
            </a:r>
            <a:r>
              <a:rPr lang="zh-CN" altLang="en-US" sz="1800" dirty="0" smtClean="0">
                <a:solidFill>
                  <a:schemeClr val="tx1"/>
                </a:solidFill>
                <a:ea typeface="幼圆" panose="02010509060101010101" pitchFamily="49" charset="-122"/>
              </a:rPr>
              <a:t>：给用户统一感觉，不觉得混乱，心情愉快，支持度增加</a:t>
            </a:r>
          </a:p>
          <a:p>
            <a:pPr algn="ctr">
              <a:lnSpc>
                <a:spcPct val="150000"/>
              </a:lnSpc>
            </a:pPr>
            <a:endParaRPr lang="en-US" altLang="zh-CN" sz="1800" dirty="0">
              <a:solidFill>
                <a:schemeClr val="tx1"/>
              </a:solidFill>
              <a:ea typeface="幼圆" panose="02010509060101010101" pitchFamily="49" charset="-122"/>
            </a:endParaRPr>
          </a:p>
        </p:txBody>
      </p:sp>
      <p:pic>
        <p:nvPicPr>
          <p:cNvPr id="29" name="Picture 5" descr="E:\PRD\logoWhite.png"/>
          <p:cNvPicPr>
            <a:picLocks noChangeAspect="1" noChangeArrowheads="1"/>
          </p:cNvPicPr>
          <p:nvPr/>
        </p:nvPicPr>
        <p:blipFill>
          <a:blip r:embed="rId2" cstate="print"/>
          <a:srcRect/>
          <a:stretch>
            <a:fillRect/>
          </a:stretch>
        </p:blipFill>
        <p:spPr bwMode="auto">
          <a:xfrm>
            <a:off x="11577513" y="6241409"/>
            <a:ext cx="614487" cy="616591"/>
          </a:xfrm>
          <a:prstGeom prst="rect">
            <a:avLst/>
          </a:prstGeom>
          <a:noFill/>
        </p:spPr>
      </p:pic>
      <p:grpSp>
        <p:nvGrpSpPr>
          <p:cNvPr id="3" name="组合 29"/>
          <p:cNvGrpSpPr/>
          <p:nvPr/>
        </p:nvGrpSpPr>
        <p:grpSpPr>
          <a:xfrm rot="5400000">
            <a:off x="5863211" y="5832139"/>
            <a:ext cx="868566" cy="713377"/>
            <a:chOff x="4972050" y="2667658"/>
            <a:chExt cx="2247900" cy="1846262"/>
          </a:xfrm>
        </p:grpSpPr>
        <p:sp>
          <p:nvSpPr>
            <p:cNvPr id="31" name="자유형 24"/>
            <p:cNvSpPr/>
            <p:nvPr/>
          </p:nvSpPr>
          <p:spPr bwMode="auto">
            <a:xfrm rot="19844698" flipH="1">
              <a:off x="4978400" y="3628095"/>
              <a:ext cx="2014537" cy="469900"/>
            </a:xfrm>
            <a:custGeom>
              <a:avLst/>
              <a:gdLst>
                <a:gd name="connsiteX0" fmla="*/ 0 w 2961540"/>
                <a:gd name="connsiteY0" fmla="*/ 0 h 648072"/>
                <a:gd name="connsiteX1" fmla="*/ 2961540 w 2961540"/>
                <a:gd name="connsiteY1" fmla="*/ 0 h 648072"/>
                <a:gd name="connsiteX2" fmla="*/ 2961540 w 2961540"/>
                <a:gd name="connsiteY2" fmla="*/ 648072 h 648072"/>
                <a:gd name="connsiteX3" fmla="*/ 0 w 2961540"/>
                <a:gd name="connsiteY3" fmla="*/ 648072 h 648072"/>
                <a:gd name="connsiteX4" fmla="*/ 0 w 2961540"/>
                <a:gd name="connsiteY4" fmla="*/ 0 h 648072"/>
                <a:gd name="connsiteX0-1" fmla="*/ 203047 w 3164587"/>
                <a:gd name="connsiteY0-2" fmla="*/ 0 h 650470"/>
                <a:gd name="connsiteX1-3" fmla="*/ 3164587 w 3164587"/>
                <a:gd name="connsiteY1-4" fmla="*/ 0 h 650470"/>
                <a:gd name="connsiteX2-5" fmla="*/ 3164587 w 3164587"/>
                <a:gd name="connsiteY2-6" fmla="*/ 648072 h 650470"/>
                <a:gd name="connsiteX3-7" fmla="*/ 0 w 3164587"/>
                <a:gd name="connsiteY3-8" fmla="*/ 650470 h 650470"/>
                <a:gd name="connsiteX4-9" fmla="*/ 203047 w 3164587"/>
                <a:gd name="connsiteY4-10" fmla="*/ 0 h 650470"/>
                <a:gd name="connsiteX0-11" fmla="*/ 407488 w 3164587"/>
                <a:gd name="connsiteY0-12" fmla="*/ 0 h 655811"/>
                <a:gd name="connsiteX1-13" fmla="*/ 3164587 w 3164587"/>
                <a:gd name="connsiteY1-14" fmla="*/ 5341 h 655811"/>
                <a:gd name="connsiteX2-15" fmla="*/ 3164587 w 3164587"/>
                <a:gd name="connsiteY2-16" fmla="*/ 653413 h 655811"/>
                <a:gd name="connsiteX3-17" fmla="*/ 0 w 3164587"/>
                <a:gd name="connsiteY3-18" fmla="*/ 655811 h 655811"/>
                <a:gd name="connsiteX4-19" fmla="*/ 407488 w 3164587"/>
                <a:gd name="connsiteY4-20" fmla="*/ 0 h 655811"/>
                <a:gd name="connsiteX0-21" fmla="*/ 407488 w 3164587"/>
                <a:gd name="connsiteY0-22" fmla="*/ 0 h 655811"/>
                <a:gd name="connsiteX1-23" fmla="*/ 2615502 w 3164587"/>
                <a:gd name="connsiteY1-24" fmla="*/ 57122 h 655811"/>
                <a:gd name="connsiteX2-25" fmla="*/ 3164587 w 3164587"/>
                <a:gd name="connsiteY2-26" fmla="*/ 653413 h 655811"/>
                <a:gd name="connsiteX3-27" fmla="*/ 0 w 3164587"/>
                <a:gd name="connsiteY3-28" fmla="*/ 655811 h 655811"/>
                <a:gd name="connsiteX4-29" fmla="*/ 407488 w 3164587"/>
                <a:gd name="connsiteY4-30" fmla="*/ 0 h 655811"/>
                <a:gd name="connsiteX0-31" fmla="*/ 407488 w 2967403"/>
                <a:gd name="connsiteY0-32" fmla="*/ 0 h 685357"/>
                <a:gd name="connsiteX1-33" fmla="*/ 2615502 w 2967403"/>
                <a:gd name="connsiteY1-34" fmla="*/ 57122 h 685357"/>
                <a:gd name="connsiteX2-35" fmla="*/ 2967403 w 2967403"/>
                <a:gd name="connsiteY2-36" fmla="*/ 685357 h 685357"/>
                <a:gd name="connsiteX3-37" fmla="*/ 0 w 2967403"/>
                <a:gd name="connsiteY3-38" fmla="*/ 655811 h 685357"/>
                <a:gd name="connsiteX4-39" fmla="*/ 407488 w 2967403"/>
                <a:gd name="connsiteY4-40" fmla="*/ 0 h 685357"/>
                <a:gd name="connsiteX0-41" fmla="*/ 407488 w 2967403"/>
                <a:gd name="connsiteY0-42" fmla="*/ 0 h 685357"/>
                <a:gd name="connsiteX1-43" fmla="*/ 2583917 w 2967403"/>
                <a:gd name="connsiteY1-44" fmla="*/ 20227 h 685357"/>
                <a:gd name="connsiteX2-45" fmla="*/ 2967403 w 2967403"/>
                <a:gd name="connsiteY2-46" fmla="*/ 685357 h 685357"/>
                <a:gd name="connsiteX3-47" fmla="*/ 0 w 2967403"/>
                <a:gd name="connsiteY3-48" fmla="*/ 655811 h 685357"/>
                <a:gd name="connsiteX4-49" fmla="*/ 407488 w 2967403"/>
                <a:gd name="connsiteY4-50" fmla="*/ 0 h 685357"/>
                <a:gd name="connsiteX0-51" fmla="*/ 407488 w 2967403"/>
                <a:gd name="connsiteY0-52" fmla="*/ 5703 h 691060"/>
                <a:gd name="connsiteX1-53" fmla="*/ 2591228 w 2967403"/>
                <a:gd name="connsiteY1-54" fmla="*/ 0 h 691060"/>
                <a:gd name="connsiteX2-55" fmla="*/ 2967403 w 2967403"/>
                <a:gd name="connsiteY2-56" fmla="*/ 691060 h 691060"/>
                <a:gd name="connsiteX3-57" fmla="*/ 0 w 2967403"/>
                <a:gd name="connsiteY3-58" fmla="*/ 661514 h 691060"/>
                <a:gd name="connsiteX4-59" fmla="*/ 407488 w 2967403"/>
                <a:gd name="connsiteY4-60" fmla="*/ 5703 h 69106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67403" h="691060">
                  <a:moveTo>
                    <a:pt x="407488" y="5703"/>
                  </a:moveTo>
                  <a:lnTo>
                    <a:pt x="2591228" y="0"/>
                  </a:lnTo>
                  <a:lnTo>
                    <a:pt x="2967403" y="691060"/>
                  </a:lnTo>
                  <a:lnTo>
                    <a:pt x="0" y="661514"/>
                  </a:lnTo>
                  <a:lnTo>
                    <a:pt x="407488" y="5703"/>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2" name="자유형 32"/>
            <p:cNvSpPr/>
            <p:nvPr/>
          </p:nvSpPr>
          <p:spPr bwMode="auto">
            <a:xfrm rot="1755302">
              <a:off x="5002212" y="2667658"/>
              <a:ext cx="2212975" cy="428625"/>
            </a:xfrm>
            <a:custGeom>
              <a:avLst/>
              <a:gdLst>
                <a:gd name="connsiteX0" fmla="*/ 0 w 2961540"/>
                <a:gd name="connsiteY0" fmla="*/ 0 h 648072"/>
                <a:gd name="connsiteX1" fmla="*/ 2961540 w 2961540"/>
                <a:gd name="connsiteY1" fmla="*/ 0 h 648072"/>
                <a:gd name="connsiteX2" fmla="*/ 2961540 w 2961540"/>
                <a:gd name="connsiteY2" fmla="*/ 648072 h 648072"/>
                <a:gd name="connsiteX3" fmla="*/ 0 w 2961540"/>
                <a:gd name="connsiteY3" fmla="*/ 648072 h 648072"/>
                <a:gd name="connsiteX4" fmla="*/ 0 w 2961540"/>
                <a:gd name="connsiteY4" fmla="*/ 0 h 648072"/>
                <a:gd name="connsiteX0-1" fmla="*/ 0 w 2961540"/>
                <a:gd name="connsiteY0-2" fmla="*/ 0 h 648072"/>
                <a:gd name="connsiteX1-3" fmla="*/ 2605255 w 2961540"/>
                <a:gd name="connsiteY1-4" fmla="*/ 15401 h 648072"/>
                <a:gd name="connsiteX2-5" fmla="*/ 2961540 w 2961540"/>
                <a:gd name="connsiteY2-6" fmla="*/ 648072 h 648072"/>
                <a:gd name="connsiteX3-7" fmla="*/ 0 w 2961540"/>
                <a:gd name="connsiteY3-8" fmla="*/ 648072 h 648072"/>
                <a:gd name="connsiteX4-9" fmla="*/ 0 w 2961540"/>
                <a:gd name="connsiteY4-10" fmla="*/ 0 h 648072"/>
                <a:gd name="connsiteX0-11" fmla="*/ 0 w 3260319"/>
                <a:gd name="connsiteY0-12" fmla="*/ 58505 h 632671"/>
                <a:gd name="connsiteX1-13" fmla="*/ 2904034 w 3260319"/>
                <a:gd name="connsiteY1-14" fmla="*/ 0 h 632671"/>
                <a:gd name="connsiteX2-15" fmla="*/ 3260319 w 3260319"/>
                <a:gd name="connsiteY2-16" fmla="*/ 632671 h 632671"/>
                <a:gd name="connsiteX3-17" fmla="*/ 298779 w 3260319"/>
                <a:gd name="connsiteY3-18" fmla="*/ 632671 h 632671"/>
                <a:gd name="connsiteX4-19" fmla="*/ 0 w 3260319"/>
                <a:gd name="connsiteY4-20" fmla="*/ 58505 h 63267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60319" h="632671">
                  <a:moveTo>
                    <a:pt x="0" y="58505"/>
                  </a:moveTo>
                  <a:lnTo>
                    <a:pt x="2904034" y="0"/>
                  </a:lnTo>
                  <a:lnTo>
                    <a:pt x="3260319" y="632671"/>
                  </a:lnTo>
                  <a:lnTo>
                    <a:pt x="298779" y="632671"/>
                  </a:lnTo>
                  <a:lnTo>
                    <a:pt x="0" y="58505"/>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3" name="자유형 17"/>
            <p:cNvSpPr/>
            <p:nvPr/>
          </p:nvSpPr>
          <p:spPr bwMode="auto">
            <a:xfrm rot="1755302">
              <a:off x="4984750" y="3118508"/>
              <a:ext cx="2224087" cy="428625"/>
            </a:xfrm>
            <a:custGeom>
              <a:avLst/>
              <a:gdLst>
                <a:gd name="connsiteX0" fmla="*/ 0 w 2961540"/>
                <a:gd name="connsiteY0" fmla="*/ 0 h 648072"/>
                <a:gd name="connsiteX1" fmla="*/ 2961540 w 2961540"/>
                <a:gd name="connsiteY1" fmla="*/ 0 h 648072"/>
                <a:gd name="connsiteX2" fmla="*/ 2961540 w 2961540"/>
                <a:gd name="connsiteY2" fmla="*/ 648072 h 648072"/>
                <a:gd name="connsiteX3" fmla="*/ 0 w 2961540"/>
                <a:gd name="connsiteY3" fmla="*/ 648072 h 648072"/>
                <a:gd name="connsiteX4" fmla="*/ 0 w 2961540"/>
                <a:gd name="connsiteY4" fmla="*/ 0 h 648072"/>
                <a:gd name="connsiteX0-1" fmla="*/ 0 w 2961540"/>
                <a:gd name="connsiteY0-2" fmla="*/ 0 h 648072"/>
                <a:gd name="connsiteX1-3" fmla="*/ 2605255 w 2961540"/>
                <a:gd name="connsiteY1-4" fmla="*/ 15401 h 648072"/>
                <a:gd name="connsiteX2-5" fmla="*/ 2961540 w 2961540"/>
                <a:gd name="connsiteY2-6" fmla="*/ 648072 h 648072"/>
                <a:gd name="connsiteX3-7" fmla="*/ 0 w 2961540"/>
                <a:gd name="connsiteY3-8" fmla="*/ 648072 h 648072"/>
                <a:gd name="connsiteX4-9" fmla="*/ 0 w 2961540"/>
                <a:gd name="connsiteY4-10" fmla="*/ 0 h 648072"/>
                <a:gd name="connsiteX0-11" fmla="*/ 0 w 3260319"/>
                <a:gd name="connsiteY0-12" fmla="*/ 58505 h 632671"/>
                <a:gd name="connsiteX1-13" fmla="*/ 2904034 w 3260319"/>
                <a:gd name="connsiteY1-14" fmla="*/ 0 h 632671"/>
                <a:gd name="connsiteX2-15" fmla="*/ 3260319 w 3260319"/>
                <a:gd name="connsiteY2-16" fmla="*/ 632671 h 632671"/>
                <a:gd name="connsiteX3-17" fmla="*/ 298779 w 3260319"/>
                <a:gd name="connsiteY3-18" fmla="*/ 632671 h 632671"/>
                <a:gd name="connsiteX4-19" fmla="*/ 0 w 3260319"/>
                <a:gd name="connsiteY4-20" fmla="*/ 58505 h 632671"/>
                <a:gd name="connsiteX0-21" fmla="*/ 0 w 3277939"/>
                <a:gd name="connsiteY0-22" fmla="*/ 46540 h 632671"/>
                <a:gd name="connsiteX1-23" fmla="*/ 2921654 w 3277939"/>
                <a:gd name="connsiteY1-24" fmla="*/ 0 h 632671"/>
                <a:gd name="connsiteX2-25" fmla="*/ 3277939 w 3277939"/>
                <a:gd name="connsiteY2-26" fmla="*/ 632671 h 632671"/>
                <a:gd name="connsiteX3-27" fmla="*/ 316399 w 3277939"/>
                <a:gd name="connsiteY3-28" fmla="*/ 632671 h 632671"/>
                <a:gd name="connsiteX4-29" fmla="*/ 0 w 3277939"/>
                <a:gd name="connsiteY4-30" fmla="*/ 46540 h 63267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77939" h="632671">
                  <a:moveTo>
                    <a:pt x="0" y="46540"/>
                  </a:moveTo>
                  <a:lnTo>
                    <a:pt x="2921654" y="0"/>
                  </a:lnTo>
                  <a:lnTo>
                    <a:pt x="3277939" y="632671"/>
                  </a:lnTo>
                  <a:lnTo>
                    <a:pt x="316399" y="632671"/>
                  </a:lnTo>
                  <a:lnTo>
                    <a:pt x="0" y="465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4" name="자유형 19"/>
            <p:cNvSpPr/>
            <p:nvPr/>
          </p:nvSpPr>
          <p:spPr bwMode="auto">
            <a:xfrm rot="19844698" flipH="1">
              <a:off x="4972050" y="4074183"/>
              <a:ext cx="2247900" cy="439737"/>
            </a:xfrm>
            <a:custGeom>
              <a:avLst/>
              <a:gdLst>
                <a:gd name="connsiteX0" fmla="*/ 0 w 2961540"/>
                <a:gd name="connsiteY0" fmla="*/ 0 h 648072"/>
                <a:gd name="connsiteX1" fmla="*/ 2961540 w 2961540"/>
                <a:gd name="connsiteY1" fmla="*/ 0 h 648072"/>
                <a:gd name="connsiteX2" fmla="*/ 2961540 w 2961540"/>
                <a:gd name="connsiteY2" fmla="*/ 648072 h 648072"/>
                <a:gd name="connsiteX3" fmla="*/ 0 w 2961540"/>
                <a:gd name="connsiteY3" fmla="*/ 648072 h 648072"/>
                <a:gd name="connsiteX4" fmla="*/ 0 w 2961540"/>
                <a:gd name="connsiteY4" fmla="*/ 0 h 648072"/>
                <a:gd name="connsiteX0-1" fmla="*/ 0 w 2961540"/>
                <a:gd name="connsiteY0-2" fmla="*/ 0 h 648072"/>
                <a:gd name="connsiteX1-3" fmla="*/ 2961540 w 2961540"/>
                <a:gd name="connsiteY1-4" fmla="*/ 0 h 648072"/>
                <a:gd name="connsiteX2-5" fmla="*/ 2961540 w 2961540"/>
                <a:gd name="connsiteY2-6" fmla="*/ 648072 h 648072"/>
                <a:gd name="connsiteX3-7" fmla="*/ 383001 w 2961540"/>
                <a:gd name="connsiteY3-8" fmla="*/ 645803 h 648072"/>
                <a:gd name="connsiteX4-9" fmla="*/ 0 w 2961540"/>
                <a:gd name="connsiteY4-10" fmla="*/ 0 h 648072"/>
                <a:gd name="connsiteX0-11" fmla="*/ 0 w 3311251"/>
                <a:gd name="connsiteY0-12" fmla="*/ 0 h 648698"/>
                <a:gd name="connsiteX1-13" fmla="*/ 2961540 w 3311251"/>
                <a:gd name="connsiteY1-14" fmla="*/ 0 h 648698"/>
                <a:gd name="connsiteX2-15" fmla="*/ 3311251 w 3311251"/>
                <a:gd name="connsiteY2-16" fmla="*/ 648698 h 648698"/>
                <a:gd name="connsiteX3-17" fmla="*/ 383001 w 3311251"/>
                <a:gd name="connsiteY3-18" fmla="*/ 645803 h 648698"/>
                <a:gd name="connsiteX4-19" fmla="*/ 0 w 3311251"/>
                <a:gd name="connsiteY4-20" fmla="*/ 0 h 64869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11251" h="648698">
                  <a:moveTo>
                    <a:pt x="0" y="0"/>
                  </a:moveTo>
                  <a:lnTo>
                    <a:pt x="2961540" y="0"/>
                  </a:lnTo>
                  <a:lnTo>
                    <a:pt x="3311251" y="648698"/>
                  </a:lnTo>
                  <a:lnTo>
                    <a:pt x="383001" y="645803"/>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p>
          </p:txBody>
        </p:sp>
      </p:grpSp>
      <p:sp>
        <p:nvSpPr>
          <p:cNvPr id="35" name="矩形: 圆角 19"/>
          <p:cNvSpPr/>
          <p:nvPr/>
        </p:nvSpPr>
        <p:spPr>
          <a:xfrm>
            <a:off x="5697526" y="5661126"/>
            <a:ext cx="1208015" cy="107355"/>
          </a:xfrm>
          <a:prstGeom prst="roundRect">
            <a:avLst>
              <a:gd name="adj" fmla="val 50000"/>
            </a:avLst>
          </a:prstGeom>
          <a:solidFill>
            <a:schemeClr val="tx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51"/>
          <p:cNvGrpSpPr/>
          <p:nvPr/>
        </p:nvGrpSpPr>
        <p:grpSpPr>
          <a:xfrm rot="5400000">
            <a:off x="9806037" y="5781804"/>
            <a:ext cx="868566" cy="713377"/>
            <a:chOff x="4972050" y="2667658"/>
            <a:chExt cx="2247900" cy="1846262"/>
          </a:xfrm>
        </p:grpSpPr>
        <p:sp>
          <p:nvSpPr>
            <p:cNvPr id="53" name="자유형 24"/>
            <p:cNvSpPr/>
            <p:nvPr/>
          </p:nvSpPr>
          <p:spPr bwMode="auto">
            <a:xfrm rot="19844698" flipH="1">
              <a:off x="4978400" y="3628095"/>
              <a:ext cx="2014537" cy="469900"/>
            </a:xfrm>
            <a:custGeom>
              <a:avLst/>
              <a:gdLst>
                <a:gd name="connsiteX0" fmla="*/ 0 w 2961540"/>
                <a:gd name="connsiteY0" fmla="*/ 0 h 648072"/>
                <a:gd name="connsiteX1" fmla="*/ 2961540 w 2961540"/>
                <a:gd name="connsiteY1" fmla="*/ 0 h 648072"/>
                <a:gd name="connsiteX2" fmla="*/ 2961540 w 2961540"/>
                <a:gd name="connsiteY2" fmla="*/ 648072 h 648072"/>
                <a:gd name="connsiteX3" fmla="*/ 0 w 2961540"/>
                <a:gd name="connsiteY3" fmla="*/ 648072 h 648072"/>
                <a:gd name="connsiteX4" fmla="*/ 0 w 2961540"/>
                <a:gd name="connsiteY4" fmla="*/ 0 h 648072"/>
                <a:gd name="connsiteX0-1" fmla="*/ 203047 w 3164587"/>
                <a:gd name="connsiteY0-2" fmla="*/ 0 h 650470"/>
                <a:gd name="connsiteX1-3" fmla="*/ 3164587 w 3164587"/>
                <a:gd name="connsiteY1-4" fmla="*/ 0 h 650470"/>
                <a:gd name="connsiteX2-5" fmla="*/ 3164587 w 3164587"/>
                <a:gd name="connsiteY2-6" fmla="*/ 648072 h 650470"/>
                <a:gd name="connsiteX3-7" fmla="*/ 0 w 3164587"/>
                <a:gd name="connsiteY3-8" fmla="*/ 650470 h 650470"/>
                <a:gd name="connsiteX4-9" fmla="*/ 203047 w 3164587"/>
                <a:gd name="connsiteY4-10" fmla="*/ 0 h 650470"/>
                <a:gd name="connsiteX0-11" fmla="*/ 407488 w 3164587"/>
                <a:gd name="connsiteY0-12" fmla="*/ 0 h 655811"/>
                <a:gd name="connsiteX1-13" fmla="*/ 3164587 w 3164587"/>
                <a:gd name="connsiteY1-14" fmla="*/ 5341 h 655811"/>
                <a:gd name="connsiteX2-15" fmla="*/ 3164587 w 3164587"/>
                <a:gd name="connsiteY2-16" fmla="*/ 653413 h 655811"/>
                <a:gd name="connsiteX3-17" fmla="*/ 0 w 3164587"/>
                <a:gd name="connsiteY3-18" fmla="*/ 655811 h 655811"/>
                <a:gd name="connsiteX4-19" fmla="*/ 407488 w 3164587"/>
                <a:gd name="connsiteY4-20" fmla="*/ 0 h 655811"/>
                <a:gd name="connsiteX0-21" fmla="*/ 407488 w 3164587"/>
                <a:gd name="connsiteY0-22" fmla="*/ 0 h 655811"/>
                <a:gd name="connsiteX1-23" fmla="*/ 2615502 w 3164587"/>
                <a:gd name="connsiteY1-24" fmla="*/ 57122 h 655811"/>
                <a:gd name="connsiteX2-25" fmla="*/ 3164587 w 3164587"/>
                <a:gd name="connsiteY2-26" fmla="*/ 653413 h 655811"/>
                <a:gd name="connsiteX3-27" fmla="*/ 0 w 3164587"/>
                <a:gd name="connsiteY3-28" fmla="*/ 655811 h 655811"/>
                <a:gd name="connsiteX4-29" fmla="*/ 407488 w 3164587"/>
                <a:gd name="connsiteY4-30" fmla="*/ 0 h 655811"/>
                <a:gd name="connsiteX0-31" fmla="*/ 407488 w 2967403"/>
                <a:gd name="connsiteY0-32" fmla="*/ 0 h 685357"/>
                <a:gd name="connsiteX1-33" fmla="*/ 2615502 w 2967403"/>
                <a:gd name="connsiteY1-34" fmla="*/ 57122 h 685357"/>
                <a:gd name="connsiteX2-35" fmla="*/ 2967403 w 2967403"/>
                <a:gd name="connsiteY2-36" fmla="*/ 685357 h 685357"/>
                <a:gd name="connsiteX3-37" fmla="*/ 0 w 2967403"/>
                <a:gd name="connsiteY3-38" fmla="*/ 655811 h 685357"/>
                <a:gd name="connsiteX4-39" fmla="*/ 407488 w 2967403"/>
                <a:gd name="connsiteY4-40" fmla="*/ 0 h 685357"/>
                <a:gd name="connsiteX0-41" fmla="*/ 407488 w 2967403"/>
                <a:gd name="connsiteY0-42" fmla="*/ 0 h 685357"/>
                <a:gd name="connsiteX1-43" fmla="*/ 2583917 w 2967403"/>
                <a:gd name="connsiteY1-44" fmla="*/ 20227 h 685357"/>
                <a:gd name="connsiteX2-45" fmla="*/ 2967403 w 2967403"/>
                <a:gd name="connsiteY2-46" fmla="*/ 685357 h 685357"/>
                <a:gd name="connsiteX3-47" fmla="*/ 0 w 2967403"/>
                <a:gd name="connsiteY3-48" fmla="*/ 655811 h 685357"/>
                <a:gd name="connsiteX4-49" fmla="*/ 407488 w 2967403"/>
                <a:gd name="connsiteY4-50" fmla="*/ 0 h 685357"/>
                <a:gd name="connsiteX0-51" fmla="*/ 407488 w 2967403"/>
                <a:gd name="connsiteY0-52" fmla="*/ 5703 h 691060"/>
                <a:gd name="connsiteX1-53" fmla="*/ 2591228 w 2967403"/>
                <a:gd name="connsiteY1-54" fmla="*/ 0 h 691060"/>
                <a:gd name="connsiteX2-55" fmla="*/ 2967403 w 2967403"/>
                <a:gd name="connsiteY2-56" fmla="*/ 691060 h 691060"/>
                <a:gd name="connsiteX3-57" fmla="*/ 0 w 2967403"/>
                <a:gd name="connsiteY3-58" fmla="*/ 661514 h 691060"/>
                <a:gd name="connsiteX4-59" fmla="*/ 407488 w 2967403"/>
                <a:gd name="connsiteY4-60" fmla="*/ 5703 h 69106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67403" h="691060">
                  <a:moveTo>
                    <a:pt x="407488" y="5703"/>
                  </a:moveTo>
                  <a:lnTo>
                    <a:pt x="2591228" y="0"/>
                  </a:lnTo>
                  <a:lnTo>
                    <a:pt x="2967403" y="691060"/>
                  </a:lnTo>
                  <a:lnTo>
                    <a:pt x="0" y="661514"/>
                  </a:lnTo>
                  <a:lnTo>
                    <a:pt x="407488" y="5703"/>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4" name="자유형 32"/>
            <p:cNvSpPr/>
            <p:nvPr/>
          </p:nvSpPr>
          <p:spPr bwMode="auto">
            <a:xfrm rot="1755302">
              <a:off x="5002212" y="2667658"/>
              <a:ext cx="2212975" cy="428625"/>
            </a:xfrm>
            <a:custGeom>
              <a:avLst/>
              <a:gdLst>
                <a:gd name="connsiteX0" fmla="*/ 0 w 2961540"/>
                <a:gd name="connsiteY0" fmla="*/ 0 h 648072"/>
                <a:gd name="connsiteX1" fmla="*/ 2961540 w 2961540"/>
                <a:gd name="connsiteY1" fmla="*/ 0 h 648072"/>
                <a:gd name="connsiteX2" fmla="*/ 2961540 w 2961540"/>
                <a:gd name="connsiteY2" fmla="*/ 648072 h 648072"/>
                <a:gd name="connsiteX3" fmla="*/ 0 w 2961540"/>
                <a:gd name="connsiteY3" fmla="*/ 648072 h 648072"/>
                <a:gd name="connsiteX4" fmla="*/ 0 w 2961540"/>
                <a:gd name="connsiteY4" fmla="*/ 0 h 648072"/>
                <a:gd name="connsiteX0-1" fmla="*/ 0 w 2961540"/>
                <a:gd name="connsiteY0-2" fmla="*/ 0 h 648072"/>
                <a:gd name="connsiteX1-3" fmla="*/ 2605255 w 2961540"/>
                <a:gd name="connsiteY1-4" fmla="*/ 15401 h 648072"/>
                <a:gd name="connsiteX2-5" fmla="*/ 2961540 w 2961540"/>
                <a:gd name="connsiteY2-6" fmla="*/ 648072 h 648072"/>
                <a:gd name="connsiteX3-7" fmla="*/ 0 w 2961540"/>
                <a:gd name="connsiteY3-8" fmla="*/ 648072 h 648072"/>
                <a:gd name="connsiteX4-9" fmla="*/ 0 w 2961540"/>
                <a:gd name="connsiteY4-10" fmla="*/ 0 h 648072"/>
                <a:gd name="connsiteX0-11" fmla="*/ 0 w 3260319"/>
                <a:gd name="connsiteY0-12" fmla="*/ 58505 h 632671"/>
                <a:gd name="connsiteX1-13" fmla="*/ 2904034 w 3260319"/>
                <a:gd name="connsiteY1-14" fmla="*/ 0 h 632671"/>
                <a:gd name="connsiteX2-15" fmla="*/ 3260319 w 3260319"/>
                <a:gd name="connsiteY2-16" fmla="*/ 632671 h 632671"/>
                <a:gd name="connsiteX3-17" fmla="*/ 298779 w 3260319"/>
                <a:gd name="connsiteY3-18" fmla="*/ 632671 h 632671"/>
                <a:gd name="connsiteX4-19" fmla="*/ 0 w 3260319"/>
                <a:gd name="connsiteY4-20" fmla="*/ 58505 h 63267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60319" h="632671">
                  <a:moveTo>
                    <a:pt x="0" y="58505"/>
                  </a:moveTo>
                  <a:lnTo>
                    <a:pt x="2904034" y="0"/>
                  </a:lnTo>
                  <a:lnTo>
                    <a:pt x="3260319" y="632671"/>
                  </a:lnTo>
                  <a:lnTo>
                    <a:pt x="298779" y="632671"/>
                  </a:lnTo>
                  <a:lnTo>
                    <a:pt x="0" y="58505"/>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5" name="자유형 17"/>
            <p:cNvSpPr/>
            <p:nvPr/>
          </p:nvSpPr>
          <p:spPr bwMode="auto">
            <a:xfrm rot="1755302">
              <a:off x="4984750" y="3118508"/>
              <a:ext cx="2224087" cy="428625"/>
            </a:xfrm>
            <a:custGeom>
              <a:avLst/>
              <a:gdLst>
                <a:gd name="connsiteX0" fmla="*/ 0 w 2961540"/>
                <a:gd name="connsiteY0" fmla="*/ 0 h 648072"/>
                <a:gd name="connsiteX1" fmla="*/ 2961540 w 2961540"/>
                <a:gd name="connsiteY1" fmla="*/ 0 h 648072"/>
                <a:gd name="connsiteX2" fmla="*/ 2961540 w 2961540"/>
                <a:gd name="connsiteY2" fmla="*/ 648072 h 648072"/>
                <a:gd name="connsiteX3" fmla="*/ 0 w 2961540"/>
                <a:gd name="connsiteY3" fmla="*/ 648072 h 648072"/>
                <a:gd name="connsiteX4" fmla="*/ 0 w 2961540"/>
                <a:gd name="connsiteY4" fmla="*/ 0 h 648072"/>
                <a:gd name="connsiteX0-1" fmla="*/ 0 w 2961540"/>
                <a:gd name="connsiteY0-2" fmla="*/ 0 h 648072"/>
                <a:gd name="connsiteX1-3" fmla="*/ 2605255 w 2961540"/>
                <a:gd name="connsiteY1-4" fmla="*/ 15401 h 648072"/>
                <a:gd name="connsiteX2-5" fmla="*/ 2961540 w 2961540"/>
                <a:gd name="connsiteY2-6" fmla="*/ 648072 h 648072"/>
                <a:gd name="connsiteX3-7" fmla="*/ 0 w 2961540"/>
                <a:gd name="connsiteY3-8" fmla="*/ 648072 h 648072"/>
                <a:gd name="connsiteX4-9" fmla="*/ 0 w 2961540"/>
                <a:gd name="connsiteY4-10" fmla="*/ 0 h 648072"/>
                <a:gd name="connsiteX0-11" fmla="*/ 0 w 3260319"/>
                <a:gd name="connsiteY0-12" fmla="*/ 58505 h 632671"/>
                <a:gd name="connsiteX1-13" fmla="*/ 2904034 w 3260319"/>
                <a:gd name="connsiteY1-14" fmla="*/ 0 h 632671"/>
                <a:gd name="connsiteX2-15" fmla="*/ 3260319 w 3260319"/>
                <a:gd name="connsiteY2-16" fmla="*/ 632671 h 632671"/>
                <a:gd name="connsiteX3-17" fmla="*/ 298779 w 3260319"/>
                <a:gd name="connsiteY3-18" fmla="*/ 632671 h 632671"/>
                <a:gd name="connsiteX4-19" fmla="*/ 0 w 3260319"/>
                <a:gd name="connsiteY4-20" fmla="*/ 58505 h 632671"/>
                <a:gd name="connsiteX0-21" fmla="*/ 0 w 3277939"/>
                <a:gd name="connsiteY0-22" fmla="*/ 46540 h 632671"/>
                <a:gd name="connsiteX1-23" fmla="*/ 2921654 w 3277939"/>
                <a:gd name="connsiteY1-24" fmla="*/ 0 h 632671"/>
                <a:gd name="connsiteX2-25" fmla="*/ 3277939 w 3277939"/>
                <a:gd name="connsiteY2-26" fmla="*/ 632671 h 632671"/>
                <a:gd name="connsiteX3-27" fmla="*/ 316399 w 3277939"/>
                <a:gd name="connsiteY3-28" fmla="*/ 632671 h 632671"/>
                <a:gd name="connsiteX4-29" fmla="*/ 0 w 3277939"/>
                <a:gd name="connsiteY4-30" fmla="*/ 46540 h 63267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77939" h="632671">
                  <a:moveTo>
                    <a:pt x="0" y="46540"/>
                  </a:moveTo>
                  <a:lnTo>
                    <a:pt x="2921654" y="0"/>
                  </a:lnTo>
                  <a:lnTo>
                    <a:pt x="3277939" y="632671"/>
                  </a:lnTo>
                  <a:lnTo>
                    <a:pt x="316399" y="632671"/>
                  </a:lnTo>
                  <a:lnTo>
                    <a:pt x="0" y="465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6" name="자유형 19"/>
            <p:cNvSpPr/>
            <p:nvPr/>
          </p:nvSpPr>
          <p:spPr bwMode="auto">
            <a:xfrm rot="19844698" flipH="1">
              <a:off x="4972050" y="4074183"/>
              <a:ext cx="2247900" cy="439737"/>
            </a:xfrm>
            <a:custGeom>
              <a:avLst/>
              <a:gdLst>
                <a:gd name="connsiteX0" fmla="*/ 0 w 2961540"/>
                <a:gd name="connsiteY0" fmla="*/ 0 h 648072"/>
                <a:gd name="connsiteX1" fmla="*/ 2961540 w 2961540"/>
                <a:gd name="connsiteY1" fmla="*/ 0 h 648072"/>
                <a:gd name="connsiteX2" fmla="*/ 2961540 w 2961540"/>
                <a:gd name="connsiteY2" fmla="*/ 648072 h 648072"/>
                <a:gd name="connsiteX3" fmla="*/ 0 w 2961540"/>
                <a:gd name="connsiteY3" fmla="*/ 648072 h 648072"/>
                <a:gd name="connsiteX4" fmla="*/ 0 w 2961540"/>
                <a:gd name="connsiteY4" fmla="*/ 0 h 648072"/>
                <a:gd name="connsiteX0-1" fmla="*/ 0 w 2961540"/>
                <a:gd name="connsiteY0-2" fmla="*/ 0 h 648072"/>
                <a:gd name="connsiteX1-3" fmla="*/ 2961540 w 2961540"/>
                <a:gd name="connsiteY1-4" fmla="*/ 0 h 648072"/>
                <a:gd name="connsiteX2-5" fmla="*/ 2961540 w 2961540"/>
                <a:gd name="connsiteY2-6" fmla="*/ 648072 h 648072"/>
                <a:gd name="connsiteX3-7" fmla="*/ 383001 w 2961540"/>
                <a:gd name="connsiteY3-8" fmla="*/ 645803 h 648072"/>
                <a:gd name="connsiteX4-9" fmla="*/ 0 w 2961540"/>
                <a:gd name="connsiteY4-10" fmla="*/ 0 h 648072"/>
                <a:gd name="connsiteX0-11" fmla="*/ 0 w 3311251"/>
                <a:gd name="connsiteY0-12" fmla="*/ 0 h 648698"/>
                <a:gd name="connsiteX1-13" fmla="*/ 2961540 w 3311251"/>
                <a:gd name="connsiteY1-14" fmla="*/ 0 h 648698"/>
                <a:gd name="connsiteX2-15" fmla="*/ 3311251 w 3311251"/>
                <a:gd name="connsiteY2-16" fmla="*/ 648698 h 648698"/>
                <a:gd name="connsiteX3-17" fmla="*/ 383001 w 3311251"/>
                <a:gd name="connsiteY3-18" fmla="*/ 645803 h 648698"/>
                <a:gd name="connsiteX4-19" fmla="*/ 0 w 3311251"/>
                <a:gd name="connsiteY4-20" fmla="*/ 0 h 64869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11251" h="648698">
                  <a:moveTo>
                    <a:pt x="0" y="0"/>
                  </a:moveTo>
                  <a:lnTo>
                    <a:pt x="2961540" y="0"/>
                  </a:lnTo>
                  <a:lnTo>
                    <a:pt x="3311251" y="648698"/>
                  </a:lnTo>
                  <a:lnTo>
                    <a:pt x="383001" y="645803"/>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p>
          </p:txBody>
        </p:sp>
      </p:grpSp>
      <p:sp>
        <p:nvSpPr>
          <p:cNvPr id="57" name="矩形: 圆角 19"/>
          <p:cNvSpPr/>
          <p:nvPr/>
        </p:nvSpPr>
        <p:spPr>
          <a:xfrm>
            <a:off x="9640352" y="5610791"/>
            <a:ext cx="1208015" cy="107355"/>
          </a:xfrm>
          <a:prstGeom prst="roundRect">
            <a:avLst>
              <a:gd name="adj" fmla="val 50000"/>
            </a:avLst>
          </a:prstGeom>
          <a:solidFill>
            <a:schemeClr val="tx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p:cNvSpPr>
            <a:spLocks noGrp="1"/>
          </p:cNvSpPr>
          <p:nvPr>
            <p:ph type="title"/>
          </p:nvPr>
        </p:nvSpPr>
        <p:spPr>
          <a:xfrm>
            <a:off x="649550" y="192772"/>
            <a:ext cx="10642600" cy="1007204"/>
          </a:xfrm>
        </p:spPr>
        <p:txBody>
          <a:bodyPr/>
          <a:lstStyle/>
          <a:p>
            <a:pPr eaLnBrk="1" hangingPunct="1"/>
            <a:r>
              <a:rPr lang="zh-CN" altLang="en-US" dirty="0" smtClean="0"/>
              <a:t>用户体验</a:t>
            </a:r>
            <a:endParaRPr lang="en-US" altLang="zh-CN" dirty="0"/>
          </a:p>
        </p:txBody>
      </p:sp>
      <p:grpSp>
        <p:nvGrpSpPr>
          <p:cNvPr id="2" name="组合 14"/>
          <p:cNvGrpSpPr/>
          <p:nvPr/>
        </p:nvGrpSpPr>
        <p:grpSpPr>
          <a:xfrm rot="5400000">
            <a:off x="1675704" y="5773417"/>
            <a:ext cx="868566" cy="713377"/>
            <a:chOff x="4972050" y="2667658"/>
            <a:chExt cx="2247900" cy="1846262"/>
          </a:xfrm>
        </p:grpSpPr>
        <p:sp>
          <p:nvSpPr>
            <p:cNvPr id="16" name="자유형 24"/>
            <p:cNvSpPr/>
            <p:nvPr/>
          </p:nvSpPr>
          <p:spPr bwMode="auto">
            <a:xfrm rot="19844698" flipH="1">
              <a:off x="4978400" y="3628095"/>
              <a:ext cx="2014537" cy="469900"/>
            </a:xfrm>
            <a:custGeom>
              <a:avLst/>
              <a:gdLst>
                <a:gd name="connsiteX0" fmla="*/ 0 w 2961540"/>
                <a:gd name="connsiteY0" fmla="*/ 0 h 648072"/>
                <a:gd name="connsiteX1" fmla="*/ 2961540 w 2961540"/>
                <a:gd name="connsiteY1" fmla="*/ 0 h 648072"/>
                <a:gd name="connsiteX2" fmla="*/ 2961540 w 2961540"/>
                <a:gd name="connsiteY2" fmla="*/ 648072 h 648072"/>
                <a:gd name="connsiteX3" fmla="*/ 0 w 2961540"/>
                <a:gd name="connsiteY3" fmla="*/ 648072 h 648072"/>
                <a:gd name="connsiteX4" fmla="*/ 0 w 2961540"/>
                <a:gd name="connsiteY4" fmla="*/ 0 h 648072"/>
                <a:gd name="connsiteX0-1" fmla="*/ 203047 w 3164587"/>
                <a:gd name="connsiteY0-2" fmla="*/ 0 h 650470"/>
                <a:gd name="connsiteX1-3" fmla="*/ 3164587 w 3164587"/>
                <a:gd name="connsiteY1-4" fmla="*/ 0 h 650470"/>
                <a:gd name="connsiteX2-5" fmla="*/ 3164587 w 3164587"/>
                <a:gd name="connsiteY2-6" fmla="*/ 648072 h 650470"/>
                <a:gd name="connsiteX3-7" fmla="*/ 0 w 3164587"/>
                <a:gd name="connsiteY3-8" fmla="*/ 650470 h 650470"/>
                <a:gd name="connsiteX4-9" fmla="*/ 203047 w 3164587"/>
                <a:gd name="connsiteY4-10" fmla="*/ 0 h 650470"/>
                <a:gd name="connsiteX0-11" fmla="*/ 407488 w 3164587"/>
                <a:gd name="connsiteY0-12" fmla="*/ 0 h 655811"/>
                <a:gd name="connsiteX1-13" fmla="*/ 3164587 w 3164587"/>
                <a:gd name="connsiteY1-14" fmla="*/ 5341 h 655811"/>
                <a:gd name="connsiteX2-15" fmla="*/ 3164587 w 3164587"/>
                <a:gd name="connsiteY2-16" fmla="*/ 653413 h 655811"/>
                <a:gd name="connsiteX3-17" fmla="*/ 0 w 3164587"/>
                <a:gd name="connsiteY3-18" fmla="*/ 655811 h 655811"/>
                <a:gd name="connsiteX4-19" fmla="*/ 407488 w 3164587"/>
                <a:gd name="connsiteY4-20" fmla="*/ 0 h 655811"/>
                <a:gd name="connsiteX0-21" fmla="*/ 407488 w 3164587"/>
                <a:gd name="connsiteY0-22" fmla="*/ 0 h 655811"/>
                <a:gd name="connsiteX1-23" fmla="*/ 2615502 w 3164587"/>
                <a:gd name="connsiteY1-24" fmla="*/ 57122 h 655811"/>
                <a:gd name="connsiteX2-25" fmla="*/ 3164587 w 3164587"/>
                <a:gd name="connsiteY2-26" fmla="*/ 653413 h 655811"/>
                <a:gd name="connsiteX3-27" fmla="*/ 0 w 3164587"/>
                <a:gd name="connsiteY3-28" fmla="*/ 655811 h 655811"/>
                <a:gd name="connsiteX4-29" fmla="*/ 407488 w 3164587"/>
                <a:gd name="connsiteY4-30" fmla="*/ 0 h 655811"/>
                <a:gd name="connsiteX0-31" fmla="*/ 407488 w 2967403"/>
                <a:gd name="connsiteY0-32" fmla="*/ 0 h 685357"/>
                <a:gd name="connsiteX1-33" fmla="*/ 2615502 w 2967403"/>
                <a:gd name="connsiteY1-34" fmla="*/ 57122 h 685357"/>
                <a:gd name="connsiteX2-35" fmla="*/ 2967403 w 2967403"/>
                <a:gd name="connsiteY2-36" fmla="*/ 685357 h 685357"/>
                <a:gd name="connsiteX3-37" fmla="*/ 0 w 2967403"/>
                <a:gd name="connsiteY3-38" fmla="*/ 655811 h 685357"/>
                <a:gd name="connsiteX4-39" fmla="*/ 407488 w 2967403"/>
                <a:gd name="connsiteY4-40" fmla="*/ 0 h 685357"/>
                <a:gd name="connsiteX0-41" fmla="*/ 407488 w 2967403"/>
                <a:gd name="connsiteY0-42" fmla="*/ 0 h 685357"/>
                <a:gd name="connsiteX1-43" fmla="*/ 2583917 w 2967403"/>
                <a:gd name="connsiteY1-44" fmla="*/ 20227 h 685357"/>
                <a:gd name="connsiteX2-45" fmla="*/ 2967403 w 2967403"/>
                <a:gd name="connsiteY2-46" fmla="*/ 685357 h 685357"/>
                <a:gd name="connsiteX3-47" fmla="*/ 0 w 2967403"/>
                <a:gd name="connsiteY3-48" fmla="*/ 655811 h 685357"/>
                <a:gd name="connsiteX4-49" fmla="*/ 407488 w 2967403"/>
                <a:gd name="connsiteY4-50" fmla="*/ 0 h 685357"/>
                <a:gd name="connsiteX0-51" fmla="*/ 407488 w 2967403"/>
                <a:gd name="connsiteY0-52" fmla="*/ 5703 h 691060"/>
                <a:gd name="connsiteX1-53" fmla="*/ 2591228 w 2967403"/>
                <a:gd name="connsiteY1-54" fmla="*/ 0 h 691060"/>
                <a:gd name="connsiteX2-55" fmla="*/ 2967403 w 2967403"/>
                <a:gd name="connsiteY2-56" fmla="*/ 691060 h 691060"/>
                <a:gd name="connsiteX3-57" fmla="*/ 0 w 2967403"/>
                <a:gd name="connsiteY3-58" fmla="*/ 661514 h 691060"/>
                <a:gd name="connsiteX4-59" fmla="*/ 407488 w 2967403"/>
                <a:gd name="connsiteY4-60" fmla="*/ 5703 h 69106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67403" h="691060">
                  <a:moveTo>
                    <a:pt x="407488" y="5703"/>
                  </a:moveTo>
                  <a:lnTo>
                    <a:pt x="2591228" y="0"/>
                  </a:lnTo>
                  <a:lnTo>
                    <a:pt x="2967403" y="691060"/>
                  </a:lnTo>
                  <a:lnTo>
                    <a:pt x="0" y="661514"/>
                  </a:lnTo>
                  <a:lnTo>
                    <a:pt x="407488" y="5703"/>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7" name="자유형 32"/>
            <p:cNvSpPr/>
            <p:nvPr/>
          </p:nvSpPr>
          <p:spPr bwMode="auto">
            <a:xfrm rot="1755302">
              <a:off x="5002212" y="2667658"/>
              <a:ext cx="2212975" cy="428625"/>
            </a:xfrm>
            <a:custGeom>
              <a:avLst/>
              <a:gdLst>
                <a:gd name="connsiteX0" fmla="*/ 0 w 2961540"/>
                <a:gd name="connsiteY0" fmla="*/ 0 h 648072"/>
                <a:gd name="connsiteX1" fmla="*/ 2961540 w 2961540"/>
                <a:gd name="connsiteY1" fmla="*/ 0 h 648072"/>
                <a:gd name="connsiteX2" fmla="*/ 2961540 w 2961540"/>
                <a:gd name="connsiteY2" fmla="*/ 648072 h 648072"/>
                <a:gd name="connsiteX3" fmla="*/ 0 w 2961540"/>
                <a:gd name="connsiteY3" fmla="*/ 648072 h 648072"/>
                <a:gd name="connsiteX4" fmla="*/ 0 w 2961540"/>
                <a:gd name="connsiteY4" fmla="*/ 0 h 648072"/>
                <a:gd name="connsiteX0-1" fmla="*/ 0 w 2961540"/>
                <a:gd name="connsiteY0-2" fmla="*/ 0 h 648072"/>
                <a:gd name="connsiteX1-3" fmla="*/ 2605255 w 2961540"/>
                <a:gd name="connsiteY1-4" fmla="*/ 15401 h 648072"/>
                <a:gd name="connsiteX2-5" fmla="*/ 2961540 w 2961540"/>
                <a:gd name="connsiteY2-6" fmla="*/ 648072 h 648072"/>
                <a:gd name="connsiteX3-7" fmla="*/ 0 w 2961540"/>
                <a:gd name="connsiteY3-8" fmla="*/ 648072 h 648072"/>
                <a:gd name="connsiteX4-9" fmla="*/ 0 w 2961540"/>
                <a:gd name="connsiteY4-10" fmla="*/ 0 h 648072"/>
                <a:gd name="connsiteX0-11" fmla="*/ 0 w 3260319"/>
                <a:gd name="connsiteY0-12" fmla="*/ 58505 h 632671"/>
                <a:gd name="connsiteX1-13" fmla="*/ 2904034 w 3260319"/>
                <a:gd name="connsiteY1-14" fmla="*/ 0 h 632671"/>
                <a:gd name="connsiteX2-15" fmla="*/ 3260319 w 3260319"/>
                <a:gd name="connsiteY2-16" fmla="*/ 632671 h 632671"/>
                <a:gd name="connsiteX3-17" fmla="*/ 298779 w 3260319"/>
                <a:gd name="connsiteY3-18" fmla="*/ 632671 h 632671"/>
                <a:gd name="connsiteX4-19" fmla="*/ 0 w 3260319"/>
                <a:gd name="connsiteY4-20" fmla="*/ 58505 h 63267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60319" h="632671">
                  <a:moveTo>
                    <a:pt x="0" y="58505"/>
                  </a:moveTo>
                  <a:lnTo>
                    <a:pt x="2904034" y="0"/>
                  </a:lnTo>
                  <a:lnTo>
                    <a:pt x="3260319" y="632671"/>
                  </a:lnTo>
                  <a:lnTo>
                    <a:pt x="298779" y="632671"/>
                  </a:lnTo>
                  <a:lnTo>
                    <a:pt x="0" y="58505"/>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8" name="자유형 17"/>
            <p:cNvSpPr/>
            <p:nvPr/>
          </p:nvSpPr>
          <p:spPr bwMode="auto">
            <a:xfrm rot="1755302">
              <a:off x="4984750" y="3118508"/>
              <a:ext cx="2224087" cy="428625"/>
            </a:xfrm>
            <a:custGeom>
              <a:avLst/>
              <a:gdLst>
                <a:gd name="connsiteX0" fmla="*/ 0 w 2961540"/>
                <a:gd name="connsiteY0" fmla="*/ 0 h 648072"/>
                <a:gd name="connsiteX1" fmla="*/ 2961540 w 2961540"/>
                <a:gd name="connsiteY1" fmla="*/ 0 h 648072"/>
                <a:gd name="connsiteX2" fmla="*/ 2961540 w 2961540"/>
                <a:gd name="connsiteY2" fmla="*/ 648072 h 648072"/>
                <a:gd name="connsiteX3" fmla="*/ 0 w 2961540"/>
                <a:gd name="connsiteY3" fmla="*/ 648072 h 648072"/>
                <a:gd name="connsiteX4" fmla="*/ 0 w 2961540"/>
                <a:gd name="connsiteY4" fmla="*/ 0 h 648072"/>
                <a:gd name="connsiteX0-1" fmla="*/ 0 w 2961540"/>
                <a:gd name="connsiteY0-2" fmla="*/ 0 h 648072"/>
                <a:gd name="connsiteX1-3" fmla="*/ 2605255 w 2961540"/>
                <a:gd name="connsiteY1-4" fmla="*/ 15401 h 648072"/>
                <a:gd name="connsiteX2-5" fmla="*/ 2961540 w 2961540"/>
                <a:gd name="connsiteY2-6" fmla="*/ 648072 h 648072"/>
                <a:gd name="connsiteX3-7" fmla="*/ 0 w 2961540"/>
                <a:gd name="connsiteY3-8" fmla="*/ 648072 h 648072"/>
                <a:gd name="connsiteX4-9" fmla="*/ 0 w 2961540"/>
                <a:gd name="connsiteY4-10" fmla="*/ 0 h 648072"/>
                <a:gd name="connsiteX0-11" fmla="*/ 0 w 3260319"/>
                <a:gd name="connsiteY0-12" fmla="*/ 58505 h 632671"/>
                <a:gd name="connsiteX1-13" fmla="*/ 2904034 w 3260319"/>
                <a:gd name="connsiteY1-14" fmla="*/ 0 h 632671"/>
                <a:gd name="connsiteX2-15" fmla="*/ 3260319 w 3260319"/>
                <a:gd name="connsiteY2-16" fmla="*/ 632671 h 632671"/>
                <a:gd name="connsiteX3-17" fmla="*/ 298779 w 3260319"/>
                <a:gd name="connsiteY3-18" fmla="*/ 632671 h 632671"/>
                <a:gd name="connsiteX4-19" fmla="*/ 0 w 3260319"/>
                <a:gd name="connsiteY4-20" fmla="*/ 58505 h 632671"/>
                <a:gd name="connsiteX0-21" fmla="*/ 0 w 3277939"/>
                <a:gd name="connsiteY0-22" fmla="*/ 46540 h 632671"/>
                <a:gd name="connsiteX1-23" fmla="*/ 2921654 w 3277939"/>
                <a:gd name="connsiteY1-24" fmla="*/ 0 h 632671"/>
                <a:gd name="connsiteX2-25" fmla="*/ 3277939 w 3277939"/>
                <a:gd name="connsiteY2-26" fmla="*/ 632671 h 632671"/>
                <a:gd name="connsiteX3-27" fmla="*/ 316399 w 3277939"/>
                <a:gd name="connsiteY3-28" fmla="*/ 632671 h 632671"/>
                <a:gd name="connsiteX4-29" fmla="*/ 0 w 3277939"/>
                <a:gd name="connsiteY4-30" fmla="*/ 46540 h 63267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77939" h="632671">
                  <a:moveTo>
                    <a:pt x="0" y="46540"/>
                  </a:moveTo>
                  <a:lnTo>
                    <a:pt x="2921654" y="0"/>
                  </a:lnTo>
                  <a:lnTo>
                    <a:pt x="3277939" y="632671"/>
                  </a:lnTo>
                  <a:lnTo>
                    <a:pt x="316399" y="632671"/>
                  </a:lnTo>
                  <a:lnTo>
                    <a:pt x="0" y="465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9" name="자유형 19"/>
            <p:cNvSpPr/>
            <p:nvPr/>
          </p:nvSpPr>
          <p:spPr bwMode="auto">
            <a:xfrm rot="19844698" flipH="1">
              <a:off x="4972050" y="4074183"/>
              <a:ext cx="2247900" cy="439737"/>
            </a:xfrm>
            <a:custGeom>
              <a:avLst/>
              <a:gdLst>
                <a:gd name="connsiteX0" fmla="*/ 0 w 2961540"/>
                <a:gd name="connsiteY0" fmla="*/ 0 h 648072"/>
                <a:gd name="connsiteX1" fmla="*/ 2961540 w 2961540"/>
                <a:gd name="connsiteY1" fmla="*/ 0 h 648072"/>
                <a:gd name="connsiteX2" fmla="*/ 2961540 w 2961540"/>
                <a:gd name="connsiteY2" fmla="*/ 648072 h 648072"/>
                <a:gd name="connsiteX3" fmla="*/ 0 w 2961540"/>
                <a:gd name="connsiteY3" fmla="*/ 648072 h 648072"/>
                <a:gd name="connsiteX4" fmla="*/ 0 w 2961540"/>
                <a:gd name="connsiteY4" fmla="*/ 0 h 648072"/>
                <a:gd name="connsiteX0-1" fmla="*/ 0 w 2961540"/>
                <a:gd name="connsiteY0-2" fmla="*/ 0 h 648072"/>
                <a:gd name="connsiteX1-3" fmla="*/ 2961540 w 2961540"/>
                <a:gd name="connsiteY1-4" fmla="*/ 0 h 648072"/>
                <a:gd name="connsiteX2-5" fmla="*/ 2961540 w 2961540"/>
                <a:gd name="connsiteY2-6" fmla="*/ 648072 h 648072"/>
                <a:gd name="connsiteX3-7" fmla="*/ 383001 w 2961540"/>
                <a:gd name="connsiteY3-8" fmla="*/ 645803 h 648072"/>
                <a:gd name="connsiteX4-9" fmla="*/ 0 w 2961540"/>
                <a:gd name="connsiteY4-10" fmla="*/ 0 h 648072"/>
                <a:gd name="connsiteX0-11" fmla="*/ 0 w 3311251"/>
                <a:gd name="connsiteY0-12" fmla="*/ 0 h 648698"/>
                <a:gd name="connsiteX1-13" fmla="*/ 2961540 w 3311251"/>
                <a:gd name="connsiteY1-14" fmla="*/ 0 h 648698"/>
                <a:gd name="connsiteX2-15" fmla="*/ 3311251 w 3311251"/>
                <a:gd name="connsiteY2-16" fmla="*/ 648698 h 648698"/>
                <a:gd name="connsiteX3-17" fmla="*/ 383001 w 3311251"/>
                <a:gd name="connsiteY3-18" fmla="*/ 645803 h 648698"/>
                <a:gd name="connsiteX4-19" fmla="*/ 0 w 3311251"/>
                <a:gd name="connsiteY4-20" fmla="*/ 0 h 64869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11251" h="648698">
                  <a:moveTo>
                    <a:pt x="0" y="0"/>
                  </a:moveTo>
                  <a:lnTo>
                    <a:pt x="2961540" y="0"/>
                  </a:lnTo>
                  <a:lnTo>
                    <a:pt x="3311251" y="648698"/>
                  </a:lnTo>
                  <a:lnTo>
                    <a:pt x="383001" y="645803"/>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p>
          </p:txBody>
        </p:sp>
      </p:grpSp>
      <p:sp>
        <p:nvSpPr>
          <p:cNvPr id="20" name="矩形: 圆角 19"/>
          <p:cNvSpPr/>
          <p:nvPr/>
        </p:nvSpPr>
        <p:spPr>
          <a:xfrm>
            <a:off x="1510019" y="5602404"/>
            <a:ext cx="1208015" cy="107355"/>
          </a:xfrm>
          <a:prstGeom prst="roundRect">
            <a:avLst>
              <a:gd name="adj" fmla="val 50000"/>
            </a:avLst>
          </a:prstGeom>
          <a:solidFill>
            <a:schemeClr val="tx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71119" y="1006680"/>
            <a:ext cx="11123802" cy="1845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atinLnBrk="0"/>
            <a:r>
              <a:rPr lang="zh-CN" altLang="en-US" dirty="0" smtClean="0">
                <a:solidFill>
                  <a:schemeClr val="tx1"/>
                </a:solidFill>
                <a:ea typeface="幼圆" panose="02010509060101010101" pitchFamily="49" charset="-122"/>
              </a:rPr>
              <a:t>用户</a:t>
            </a:r>
            <a:r>
              <a:rPr lang="zh-CN" altLang="en-US" dirty="0" smtClean="0">
                <a:solidFill>
                  <a:schemeClr val="tx1"/>
                </a:solidFill>
                <a:ea typeface="幼圆" panose="02010509060101010101" pitchFamily="49" charset="-122"/>
              </a:rPr>
              <a:t>体验（</a:t>
            </a:r>
            <a:r>
              <a:rPr lang="en-US" altLang="zh-CN" dirty="0" smtClean="0">
                <a:solidFill>
                  <a:schemeClr val="tx1"/>
                </a:solidFill>
                <a:ea typeface="幼圆" panose="02010509060101010101" pitchFamily="49" charset="-122"/>
              </a:rPr>
              <a:t>User Experience</a:t>
            </a:r>
            <a:r>
              <a:rPr lang="zh-CN" altLang="en-US" dirty="0" smtClean="0">
                <a:solidFill>
                  <a:schemeClr val="tx1"/>
                </a:solidFill>
                <a:ea typeface="幼圆" panose="02010509060101010101" pitchFamily="49" charset="-122"/>
              </a:rPr>
              <a:t>，简称</a:t>
            </a:r>
            <a:r>
              <a:rPr lang="en-US" altLang="zh-CN" dirty="0" smtClean="0">
                <a:solidFill>
                  <a:schemeClr val="tx1"/>
                </a:solidFill>
                <a:ea typeface="幼圆" panose="02010509060101010101" pitchFamily="49" charset="-122"/>
              </a:rPr>
              <a:t>UE/UX</a:t>
            </a:r>
            <a:r>
              <a:rPr lang="zh-CN" altLang="en-US" dirty="0" smtClean="0">
                <a:solidFill>
                  <a:schemeClr val="tx1"/>
                </a:solidFill>
                <a:ea typeface="幼圆" panose="02010509060101010101" pitchFamily="49" charset="-122"/>
              </a:rPr>
              <a:t>）是用户在使用产品过程中建立起来的一种</a:t>
            </a:r>
            <a:r>
              <a:rPr lang="zh-CN" altLang="en-US" dirty="0" smtClean="0">
                <a:solidFill>
                  <a:srgbClr val="FF0000"/>
                </a:solidFill>
                <a:ea typeface="幼圆" panose="02010509060101010101" pitchFamily="49" charset="-122"/>
              </a:rPr>
              <a:t>纯主观感受</a:t>
            </a:r>
            <a:r>
              <a:rPr lang="zh-CN" altLang="en-US" dirty="0" smtClean="0">
                <a:solidFill>
                  <a:schemeClr val="tx1"/>
                </a:solidFill>
                <a:ea typeface="幼圆" panose="02010509060101010101" pitchFamily="49" charset="-122"/>
              </a:rPr>
              <a:t>。但是对于一个界定明确的用户群体来讲，其用户体验的共性是能够经由良好设计实验来认识到。</a:t>
            </a:r>
          </a:p>
          <a:p>
            <a:pPr algn="ctr">
              <a:lnSpc>
                <a:spcPct val="150000"/>
              </a:lnSpc>
            </a:pPr>
            <a:endParaRPr lang="en-US" altLang="zh-CN" sz="1800" dirty="0">
              <a:solidFill>
                <a:schemeClr val="tx1"/>
              </a:solidFill>
              <a:ea typeface="幼圆" panose="02010509060101010101" pitchFamily="49" charset="-122"/>
            </a:endParaRPr>
          </a:p>
        </p:txBody>
      </p:sp>
      <p:pic>
        <p:nvPicPr>
          <p:cNvPr id="29" name="Picture 5" descr="E:\PRD\logoWhite.png"/>
          <p:cNvPicPr>
            <a:picLocks noChangeAspect="1" noChangeArrowheads="1"/>
          </p:cNvPicPr>
          <p:nvPr/>
        </p:nvPicPr>
        <p:blipFill>
          <a:blip r:embed="rId2" cstate="print"/>
          <a:srcRect/>
          <a:stretch>
            <a:fillRect/>
          </a:stretch>
        </p:blipFill>
        <p:spPr bwMode="auto">
          <a:xfrm>
            <a:off x="11577513" y="6241409"/>
            <a:ext cx="614487" cy="616591"/>
          </a:xfrm>
          <a:prstGeom prst="rect">
            <a:avLst/>
          </a:prstGeom>
          <a:noFill/>
        </p:spPr>
      </p:pic>
      <p:grpSp>
        <p:nvGrpSpPr>
          <p:cNvPr id="3" name="组合 29"/>
          <p:cNvGrpSpPr/>
          <p:nvPr/>
        </p:nvGrpSpPr>
        <p:grpSpPr>
          <a:xfrm rot="5400000">
            <a:off x="5863211" y="5832139"/>
            <a:ext cx="868566" cy="713377"/>
            <a:chOff x="4972050" y="2667658"/>
            <a:chExt cx="2247900" cy="1846262"/>
          </a:xfrm>
        </p:grpSpPr>
        <p:sp>
          <p:nvSpPr>
            <p:cNvPr id="31" name="자유형 24"/>
            <p:cNvSpPr/>
            <p:nvPr/>
          </p:nvSpPr>
          <p:spPr bwMode="auto">
            <a:xfrm rot="19844698" flipH="1">
              <a:off x="4978400" y="3628095"/>
              <a:ext cx="2014537" cy="469900"/>
            </a:xfrm>
            <a:custGeom>
              <a:avLst/>
              <a:gdLst>
                <a:gd name="connsiteX0" fmla="*/ 0 w 2961540"/>
                <a:gd name="connsiteY0" fmla="*/ 0 h 648072"/>
                <a:gd name="connsiteX1" fmla="*/ 2961540 w 2961540"/>
                <a:gd name="connsiteY1" fmla="*/ 0 h 648072"/>
                <a:gd name="connsiteX2" fmla="*/ 2961540 w 2961540"/>
                <a:gd name="connsiteY2" fmla="*/ 648072 h 648072"/>
                <a:gd name="connsiteX3" fmla="*/ 0 w 2961540"/>
                <a:gd name="connsiteY3" fmla="*/ 648072 h 648072"/>
                <a:gd name="connsiteX4" fmla="*/ 0 w 2961540"/>
                <a:gd name="connsiteY4" fmla="*/ 0 h 648072"/>
                <a:gd name="connsiteX0-1" fmla="*/ 203047 w 3164587"/>
                <a:gd name="connsiteY0-2" fmla="*/ 0 h 650470"/>
                <a:gd name="connsiteX1-3" fmla="*/ 3164587 w 3164587"/>
                <a:gd name="connsiteY1-4" fmla="*/ 0 h 650470"/>
                <a:gd name="connsiteX2-5" fmla="*/ 3164587 w 3164587"/>
                <a:gd name="connsiteY2-6" fmla="*/ 648072 h 650470"/>
                <a:gd name="connsiteX3-7" fmla="*/ 0 w 3164587"/>
                <a:gd name="connsiteY3-8" fmla="*/ 650470 h 650470"/>
                <a:gd name="connsiteX4-9" fmla="*/ 203047 w 3164587"/>
                <a:gd name="connsiteY4-10" fmla="*/ 0 h 650470"/>
                <a:gd name="connsiteX0-11" fmla="*/ 407488 w 3164587"/>
                <a:gd name="connsiteY0-12" fmla="*/ 0 h 655811"/>
                <a:gd name="connsiteX1-13" fmla="*/ 3164587 w 3164587"/>
                <a:gd name="connsiteY1-14" fmla="*/ 5341 h 655811"/>
                <a:gd name="connsiteX2-15" fmla="*/ 3164587 w 3164587"/>
                <a:gd name="connsiteY2-16" fmla="*/ 653413 h 655811"/>
                <a:gd name="connsiteX3-17" fmla="*/ 0 w 3164587"/>
                <a:gd name="connsiteY3-18" fmla="*/ 655811 h 655811"/>
                <a:gd name="connsiteX4-19" fmla="*/ 407488 w 3164587"/>
                <a:gd name="connsiteY4-20" fmla="*/ 0 h 655811"/>
                <a:gd name="connsiteX0-21" fmla="*/ 407488 w 3164587"/>
                <a:gd name="connsiteY0-22" fmla="*/ 0 h 655811"/>
                <a:gd name="connsiteX1-23" fmla="*/ 2615502 w 3164587"/>
                <a:gd name="connsiteY1-24" fmla="*/ 57122 h 655811"/>
                <a:gd name="connsiteX2-25" fmla="*/ 3164587 w 3164587"/>
                <a:gd name="connsiteY2-26" fmla="*/ 653413 h 655811"/>
                <a:gd name="connsiteX3-27" fmla="*/ 0 w 3164587"/>
                <a:gd name="connsiteY3-28" fmla="*/ 655811 h 655811"/>
                <a:gd name="connsiteX4-29" fmla="*/ 407488 w 3164587"/>
                <a:gd name="connsiteY4-30" fmla="*/ 0 h 655811"/>
                <a:gd name="connsiteX0-31" fmla="*/ 407488 w 2967403"/>
                <a:gd name="connsiteY0-32" fmla="*/ 0 h 685357"/>
                <a:gd name="connsiteX1-33" fmla="*/ 2615502 w 2967403"/>
                <a:gd name="connsiteY1-34" fmla="*/ 57122 h 685357"/>
                <a:gd name="connsiteX2-35" fmla="*/ 2967403 w 2967403"/>
                <a:gd name="connsiteY2-36" fmla="*/ 685357 h 685357"/>
                <a:gd name="connsiteX3-37" fmla="*/ 0 w 2967403"/>
                <a:gd name="connsiteY3-38" fmla="*/ 655811 h 685357"/>
                <a:gd name="connsiteX4-39" fmla="*/ 407488 w 2967403"/>
                <a:gd name="connsiteY4-40" fmla="*/ 0 h 685357"/>
                <a:gd name="connsiteX0-41" fmla="*/ 407488 w 2967403"/>
                <a:gd name="connsiteY0-42" fmla="*/ 0 h 685357"/>
                <a:gd name="connsiteX1-43" fmla="*/ 2583917 w 2967403"/>
                <a:gd name="connsiteY1-44" fmla="*/ 20227 h 685357"/>
                <a:gd name="connsiteX2-45" fmla="*/ 2967403 w 2967403"/>
                <a:gd name="connsiteY2-46" fmla="*/ 685357 h 685357"/>
                <a:gd name="connsiteX3-47" fmla="*/ 0 w 2967403"/>
                <a:gd name="connsiteY3-48" fmla="*/ 655811 h 685357"/>
                <a:gd name="connsiteX4-49" fmla="*/ 407488 w 2967403"/>
                <a:gd name="connsiteY4-50" fmla="*/ 0 h 685357"/>
                <a:gd name="connsiteX0-51" fmla="*/ 407488 w 2967403"/>
                <a:gd name="connsiteY0-52" fmla="*/ 5703 h 691060"/>
                <a:gd name="connsiteX1-53" fmla="*/ 2591228 w 2967403"/>
                <a:gd name="connsiteY1-54" fmla="*/ 0 h 691060"/>
                <a:gd name="connsiteX2-55" fmla="*/ 2967403 w 2967403"/>
                <a:gd name="connsiteY2-56" fmla="*/ 691060 h 691060"/>
                <a:gd name="connsiteX3-57" fmla="*/ 0 w 2967403"/>
                <a:gd name="connsiteY3-58" fmla="*/ 661514 h 691060"/>
                <a:gd name="connsiteX4-59" fmla="*/ 407488 w 2967403"/>
                <a:gd name="connsiteY4-60" fmla="*/ 5703 h 69106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67403" h="691060">
                  <a:moveTo>
                    <a:pt x="407488" y="5703"/>
                  </a:moveTo>
                  <a:lnTo>
                    <a:pt x="2591228" y="0"/>
                  </a:lnTo>
                  <a:lnTo>
                    <a:pt x="2967403" y="691060"/>
                  </a:lnTo>
                  <a:lnTo>
                    <a:pt x="0" y="661514"/>
                  </a:lnTo>
                  <a:lnTo>
                    <a:pt x="407488" y="5703"/>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2" name="자유형 32"/>
            <p:cNvSpPr/>
            <p:nvPr/>
          </p:nvSpPr>
          <p:spPr bwMode="auto">
            <a:xfrm rot="1755302">
              <a:off x="5002212" y="2667658"/>
              <a:ext cx="2212975" cy="428625"/>
            </a:xfrm>
            <a:custGeom>
              <a:avLst/>
              <a:gdLst>
                <a:gd name="connsiteX0" fmla="*/ 0 w 2961540"/>
                <a:gd name="connsiteY0" fmla="*/ 0 h 648072"/>
                <a:gd name="connsiteX1" fmla="*/ 2961540 w 2961540"/>
                <a:gd name="connsiteY1" fmla="*/ 0 h 648072"/>
                <a:gd name="connsiteX2" fmla="*/ 2961540 w 2961540"/>
                <a:gd name="connsiteY2" fmla="*/ 648072 h 648072"/>
                <a:gd name="connsiteX3" fmla="*/ 0 w 2961540"/>
                <a:gd name="connsiteY3" fmla="*/ 648072 h 648072"/>
                <a:gd name="connsiteX4" fmla="*/ 0 w 2961540"/>
                <a:gd name="connsiteY4" fmla="*/ 0 h 648072"/>
                <a:gd name="connsiteX0-1" fmla="*/ 0 w 2961540"/>
                <a:gd name="connsiteY0-2" fmla="*/ 0 h 648072"/>
                <a:gd name="connsiteX1-3" fmla="*/ 2605255 w 2961540"/>
                <a:gd name="connsiteY1-4" fmla="*/ 15401 h 648072"/>
                <a:gd name="connsiteX2-5" fmla="*/ 2961540 w 2961540"/>
                <a:gd name="connsiteY2-6" fmla="*/ 648072 h 648072"/>
                <a:gd name="connsiteX3-7" fmla="*/ 0 w 2961540"/>
                <a:gd name="connsiteY3-8" fmla="*/ 648072 h 648072"/>
                <a:gd name="connsiteX4-9" fmla="*/ 0 w 2961540"/>
                <a:gd name="connsiteY4-10" fmla="*/ 0 h 648072"/>
                <a:gd name="connsiteX0-11" fmla="*/ 0 w 3260319"/>
                <a:gd name="connsiteY0-12" fmla="*/ 58505 h 632671"/>
                <a:gd name="connsiteX1-13" fmla="*/ 2904034 w 3260319"/>
                <a:gd name="connsiteY1-14" fmla="*/ 0 h 632671"/>
                <a:gd name="connsiteX2-15" fmla="*/ 3260319 w 3260319"/>
                <a:gd name="connsiteY2-16" fmla="*/ 632671 h 632671"/>
                <a:gd name="connsiteX3-17" fmla="*/ 298779 w 3260319"/>
                <a:gd name="connsiteY3-18" fmla="*/ 632671 h 632671"/>
                <a:gd name="connsiteX4-19" fmla="*/ 0 w 3260319"/>
                <a:gd name="connsiteY4-20" fmla="*/ 58505 h 63267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60319" h="632671">
                  <a:moveTo>
                    <a:pt x="0" y="58505"/>
                  </a:moveTo>
                  <a:lnTo>
                    <a:pt x="2904034" y="0"/>
                  </a:lnTo>
                  <a:lnTo>
                    <a:pt x="3260319" y="632671"/>
                  </a:lnTo>
                  <a:lnTo>
                    <a:pt x="298779" y="632671"/>
                  </a:lnTo>
                  <a:lnTo>
                    <a:pt x="0" y="58505"/>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3" name="자유형 17"/>
            <p:cNvSpPr/>
            <p:nvPr/>
          </p:nvSpPr>
          <p:spPr bwMode="auto">
            <a:xfrm rot="1755302">
              <a:off x="4984750" y="3118508"/>
              <a:ext cx="2224087" cy="428625"/>
            </a:xfrm>
            <a:custGeom>
              <a:avLst/>
              <a:gdLst>
                <a:gd name="connsiteX0" fmla="*/ 0 w 2961540"/>
                <a:gd name="connsiteY0" fmla="*/ 0 h 648072"/>
                <a:gd name="connsiteX1" fmla="*/ 2961540 w 2961540"/>
                <a:gd name="connsiteY1" fmla="*/ 0 h 648072"/>
                <a:gd name="connsiteX2" fmla="*/ 2961540 w 2961540"/>
                <a:gd name="connsiteY2" fmla="*/ 648072 h 648072"/>
                <a:gd name="connsiteX3" fmla="*/ 0 w 2961540"/>
                <a:gd name="connsiteY3" fmla="*/ 648072 h 648072"/>
                <a:gd name="connsiteX4" fmla="*/ 0 w 2961540"/>
                <a:gd name="connsiteY4" fmla="*/ 0 h 648072"/>
                <a:gd name="connsiteX0-1" fmla="*/ 0 w 2961540"/>
                <a:gd name="connsiteY0-2" fmla="*/ 0 h 648072"/>
                <a:gd name="connsiteX1-3" fmla="*/ 2605255 w 2961540"/>
                <a:gd name="connsiteY1-4" fmla="*/ 15401 h 648072"/>
                <a:gd name="connsiteX2-5" fmla="*/ 2961540 w 2961540"/>
                <a:gd name="connsiteY2-6" fmla="*/ 648072 h 648072"/>
                <a:gd name="connsiteX3-7" fmla="*/ 0 w 2961540"/>
                <a:gd name="connsiteY3-8" fmla="*/ 648072 h 648072"/>
                <a:gd name="connsiteX4-9" fmla="*/ 0 w 2961540"/>
                <a:gd name="connsiteY4-10" fmla="*/ 0 h 648072"/>
                <a:gd name="connsiteX0-11" fmla="*/ 0 w 3260319"/>
                <a:gd name="connsiteY0-12" fmla="*/ 58505 h 632671"/>
                <a:gd name="connsiteX1-13" fmla="*/ 2904034 w 3260319"/>
                <a:gd name="connsiteY1-14" fmla="*/ 0 h 632671"/>
                <a:gd name="connsiteX2-15" fmla="*/ 3260319 w 3260319"/>
                <a:gd name="connsiteY2-16" fmla="*/ 632671 h 632671"/>
                <a:gd name="connsiteX3-17" fmla="*/ 298779 w 3260319"/>
                <a:gd name="connsiteY3-18" fmla="*/ 632671 h 632671"/>
                <a:gd name="connsiteX4-19" fmla="*/ 0 w 3260319"/>
                <a:gd name="connsiteY4-20" fmla="*/ 58505 h 632671"/>
                <a:gd name="connsiteX0-21" fmla="*/ 0 w 3277939"/>
                <a:gd name="connsiteY0-22" fmla="*/ 46540 h 632671"/>
                <a:gd name="connsiteX1-23" fmla="*/ 2921654 w 3277939"/>
                <a:gd name="connsiteY1-24" fmla="*/ 0 h 632671"/>
                <a:gd name="connsiteX2-25" fmla="*/ 3277939 w 3277939"/>
                <a:gd name="connsiteY2-26" fmla="*/ 632671 h 632671"/>
                <a:gd name="connsiteX3-27" fmla="*/ 316399 w 3277939"/>
                <a:gd name="connsiteY3-28" fmla="*/ 632671 h 632671"/>
                <a:gd name="connsiteX4-29" fmla="*/ 0 w 3277939"/>
                <a:gd name="connsiteY4-30" fmla="*/ 46540 h 63267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77939" h="632671">
                  <a:moveTo>
                    <a:pt x="0" y="46540"/>
                  </a:moveTo>
                  <a:lnTo>
                    <a:pt x="2921654" y="0"/>
                  </a:lnTo>
                  <a:lnTo>
                    <a:pt x="3277939" y="632671"/>
                  </a:lnTo>
                  <a:lnTo>
                    <a:pt x="316399" y="632671"/>
                  </a:lnTo>
                  <a:lnTo>
                    <a:pt x="0" y="465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4" name="자유형 19"/>
            <p:cNvSpPr/>
            <p:nvPr/>
          </p:nvSpPr>
          <p:spPr bwMode="auto">
            <a:xfrm rot="19844698" flipH="1">
              <a:off x="4972050" y="4074183"/>
              <a:ext cx="2247900" cy="439737"/>
            </a:xfrm>
            <a:custGeom>
              <a:avLst/>
              <a:gdLst>
                <a:gd name="connsiteX0" fmla="*/ 0 w 2961540"/>
                <a:gd name="connsiteY0" fmla="*/ 0 h 648072"/>
                <a:gd name="connsiteX1" fmla="*/ 2961540 w 2961540"/>
                <a:gd name="connsiteY1" fmla="*/ 0 h 648072"/>
                <a:gd name="connsiteX2" fmla="*/ 2961540 w 2961540"/>
                <a:gd name="connsiteY2" fmla="*/ 648072 h 648072"/>
                <a:gd name="connsiteX3" fmla="*/ 0 w 2961540"/>
                <a:gd name="connsiteY3" fmla="*/ 648072 h 648072"/>
                <a:gd name="connsiteX4" fmla="*/ 0 w 2961540"/>
                <a:gd name="connsiteY4" fmla="*/ 0 h 648072"/>
                <a:gd name="connsiteX0-1" fmla="*/ 0 w 2961540"/>
                <a:gd name="connsiteY0-2" fmla="*/ 0 h 648072"/>
                <a:gd name="connsiteX1-3" fmla="*/ 2961540 w 2961540"/>
                <a:gd name="connsiteY1-4" fmla="*/ 0 h 648072"/>
                <a:gd name="connsiteX2-5" fmla="*/ 2961540 w 2961540"/>
                <a:gd name="connsiteY2-6" fmla="*/ 648072 h 648072"/>
                <a:gd name="connsiteX3-7" fmla="*/ 383001 w 2961540"/>
                <a:gd name="connsiteY3-8" fmla="*/ 645803 h 648072"/>
                <a:gd name="connsiteX4-9" fmla="*/ 0 w 2961540"/>
                <a:gd name="connsiteY4-10" fmla="*/ 0 h 648072"/>
                <a:gd name="connsiteX0-11" fmla="*/ 0 w 3311251"/>
                <a:gd name="connsiteY0-12" fmla="*/ 0 h 648698"/>
                <a:gd name="connsiteX1-13" fmla="*/ 2961540 w 3311251"/>
                <a:gd name="connsiteY1-14" fmla="*/ 0 h 648698"/>
                <a:gd name="connsiteX2-15" fmla="*/ 3311251 w 3311251"/>
                <a:gd name="connsiteY2-16" fmla="*/ 648698 h 648698"/>
                <a:gd name="connsiteX3-17" fmla="*/ 383001 w 3311251"/>
                <a:gd name="connsiteY3-18" fmla="*/ 645803 h 648698"/>
                <a:gd name="connsiteX4-19" fmla="*/ 0 w 3311251"/>
                <a:gd name="connsiteY4-20" fmla="*/ 0 h 64869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11251" h="648698">
                  <a:moveTo>
                    <a:pt x="0" y="0"/>
                  </a:moveTo>
                  <a:lnTo>
                    <a:pt x="2961540" y="0"/>
                  </a:lnTo>
                  <a:lnTo>
                    <a:pt x="3311251" y="648698"/>
                  </a:lnTo>
                  <a:lnTo>
                    <a:pt x="383001" y="645803"/>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p>
          </p:txBody>
        </p:sp>
      </p:grpSp>
      <p:sp>
        <p:nvSpPr>
          <p:cNvPr id="35" name="矩形: 圆角 19"/>
          <p:cNvSpPr/>
          <p:nvPr/>
        </p:nvSpPr>
        <p:spPr>
          <a:xfrm>
            <a:off x="5697526" y="5661126"/>
            <a:ext cx="1208015" cy="107355"/>
          </a:xfrm>
          <a:prstGeom prst="roundRect">
            <a:avLst>
              <a:gd name="adj" fmla="val 50000"/>
            </a:avLst>
          </a:prstGeom>
          <a:solidFill>
            <a:schemeClr val="tx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51"/>
          <p:cNvGrpSpPr/>
          <p:nvPr/>
        </p:nvGrpSpPr>
        <p:grpSpPr>
          <a:xfrm rot="5400000">
            <a:off x="9806037" y="5781804"/>
            <a:ext cx="868566" cy="713377"/>
            <a:chOff x="4972050" y="2667658"/>
            <a:chExt cx="2247900" cy="1846262"/>
          </a:xfrm>
        </p:grpSpPr>
        <p:sp>
          <p:nvSpPr>
            <p:cNvPr id="53" name="자유형 24"/>
            <p:cNvSpPr/>
            <p:nvPr/>
          </p:nvSpPr>
          <p:spPr bwMode="auto">
            <a:xfrm rot="19844698" flipH="1">
              <a:off x="4978400" y="3628095"/>
              <a:ext cx="2014537" cy="469900"/>
            </a:xfrm>
            <a:custGeom>
              <a:avLst/>
              <a:gdLst>
                <a:gd name="connsiteX0" fmla="*/ 0 w 2961540"/>
                <a:gd name="connsiteY0" fmla="*/ 0 h 648072"/>
                <a:gd name="connsiteX1" fmla="*/ 2961540 w 2961540"/>
                <a:gd name="connsiteY1" fmla="*/ 0 h 648072"/>
                <a:gd name="connsiteX2" fmla="*/ 2961540 w 2961540"/>
                <a:gd name="connsiteY2" fmla="*/ 648072 h 648072"/>
                <a:gd name="connsiteX3" fmla="*/ 0 w 2961540"/>
                <a:gd name="connsiteY3" fmla="*/ 648072 h 648072"/>
                <a:gd name="connsiteX4" fmla="*/ 0 w 2961540"/>
                <a:gd name="connsiteY4" fmla="*/ 0 h 648072"/>
                <a:gd name="connsiteX0-1" fmla="*/ 203047 w 3164587"/>
                <a:gd name="connsiteY0-2" fmla="*/ 0 h 650470"/>
                <a:gd name="connsiteX1-3" fmla="*/ 3164587 w 3164587"/>
                <a:gd name="connsiteY1-4" fmla="*/ 0 h 650470"/>
                <a:gd name="connsiteX2-5" fmla="*/ 3164587 w 3164587"/>
                <a:gd name="connsiteY2-6" fmla="*/ 648072 h 650470"/>
                <a:gd name="connsiteX3-7" fmla="*/ 0 w 3164587"/>
                <a:gd name="connsiteY3-8" fmla="*/ 650470 h 650470"/>
                <a:gd name="connsiteX4-9" fmla="*/ 203047 w 3164587"/>
                <a:gd name="connsiteY4-10" fmla="*/ 0 h 650470"/>
                <a:gd name="connsiteX0-11" fmla="*/ 407488 w 3164587"/>
                <a:gd name="connsiteY0-12" fmla="*/ 0 h 655811"/>
                <a:gd name="connsiteX1-13" fmla="*/ 3164587 w 3164587"/>
                <a:gd name="connsiteY1-14" fmla="*/ 5341 h 655811"/>
                <a:gd name="connsiteX2-15" fmla="*/ 3164587 w 3164587"/>
                <a:gd name="connsiteY2-16" fmla="*/ 653413 h 655811"/>
                <a:gd name="connsiteX3-17" fmla="*/ 0 w 3164587"/>
                <a:gd name="connsiteY3-18" fmla="*/ 655811 h 655811"/>
                <a:gd name="connsiteX4-19" fmla="*/ 407488 w 3164587"/>
                <a:gd name="connsiteY4-20" fmla="*/ 0 h 655811"/>
                <a:gd name="connsiteX0-21" fmla="*/ 407488 w 3164587"/>
                <a:gd name="connsiteY0-22" fmla="*/ 0 h 655811"/>
                <a:gd name="connsiteX1-23" fmla="*/ 2615502 w 3164587"/>
                <a:gd name="connsiteY1-24" fmla="*/ 57122 h 655811"/>
                <a:gd name="connsiteX2-25" fmla="*/ 3164587 w 3164587"/>
                <a:gd name="connsiteY2-26" fmla="*/ 653413 h 655811"/>
                <a:gd name="connsiteX3-27" fmla="*/ 0 w 3164587"/>
                <a:gd name="connsiteY3-28" fmla="*/ 655811 h 655811"/>
                <a:gd name="connsiteX4-29" fmla="*/ 407488 w 3164587"/>
                <a:gd name="connsiteY4-30" fmla="*/ 0 h 655811"/>
                <a:gd name="connsiteX0-31" fmla="*/ 407488 w 2967403"/>
                <a:gd name="connsiteY0-32" fmla="*/ 0 h 685357"/>
                <a:gd name="connsiteX1-33" fmla="*/ 2615502 w 2967403"/>
                <a:gd name="connsiteY1-34" fmla="*/ 57122 h 685357"/>
                <a:gd name="connsiteX2-35" fmla="*/ 2967403 w 2967403"/>
                <a:gd name="connsiteY2-36" fmla="*/ 685357 h 685357"/>
                <a:gd name="connsiteX3-37" fmla="*/ 0 w 2967403"/>
                <a:gd name="connsiteY3-38" fmla="*/ 655811 h 685357"/>
                <a:gd name="connsiteX4-39" fmla="*/ 407488 w 2967403"/>
                <a:gd name="connsiteY4-40" fmla="*/ 0 h 685357"/>
                <a:gd name="connsiteX0-41" fmla="*/ 407488 w 2967403"/>
                <a:gd name="connsiteY0-42" fmla="*/ 0 h 685357"/>
                <a:gd name="connsiteX1-43" fmla="*/ 2583917 w 2967403"/>
                <a:gd name="connsiteY1-44" fmla="*/ 20227 h 685357"/>
                <a:gd name="connsiteX2-45" fmla="*/ 2967403 w 2967403"/>
                <a:gd name="connsiteY2-46" fmla="*/ 685357 h 685357"/>
                <a:gd name="connsiteX3-47" fmla="*/ 0 w 2967403"/>
                <a:gd name="connsiteY3-48" fmla="*/ 655811 h 685357"/>
                <a:gd name="connsiteX4-49" fmla="*/ 407488 w 2967403"/>
                <a:gd name="connsiteY4-50" fmla="*/ 0 h 685357"/>
                <a:gd name="connsiteX0-51" fmla="*/ 407488 w 2967403"/>
                <a:gd name="connsiteY0-52" fmla="*/ 5703 h 691060"/>
                <a:gd name="connsiteX1-53" fmla="*/ 2591228 w 2967403"/>
                <a:gd name="connsiteY1-54" fmla="*/ 0 h 691060"/>
                <a:gd name="connsiteX2-55" fmla="*/ 2967403 w 2967403"/>
                <a:gd name="connsiteY2-56" fmla="*/ 691060 h 691060"/>
                <a:gd name="connsiteX3-57" fmla="*/ 0 w 2967403"/>
                <a:gd name="connsiteY3-58" fmla="*/ 661514 h 691060"/>
                <a:gd name="connsiteX4-59" fmla="*/ 407488 w 2967403"/>
                <a:gd name="connsiteY4-60" fmla="*/ 5703 h 69106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67403" h="691060">
                  <a:moveTo>
                    <a:pt x="407488" y="5703"/>
                  </a:moveTo>
                  <a:lnTo>
                    <a:pt x="2591228" y="0"/>
                  </a:lnTo>
                  <a:lnTo>
                    <a:pt x="2967403" y="691060"/>
                  </a:lnTo>
                  <a:lnTo>
                    <a:pt x="0" y="661514"/>
                  </a:lnTo>
                  <a:lnTo>
                    <a:pt x="407488" y="5703"/>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4" name="자유형 32"/>
            <p:cNvSpPr/>
            <p:nvPr/>
          </p:nvSpPr>
          <p:spPr bwMode="auto">
            <a:xfrm rot="1755302">
              <a:off x="5002212" y="2667658"/>
              <a:ext cx="2212975" cy="428625"/>
            </a:xfrm>
            <a:custGeom>
              <a:avLst/>
              <a:gdLst>
                <a:gd name="connsiteX0" fmla="*/ 0 w 2961540"/>
                <a:gd name="connsiteY0" fmla="*/ 0 h 648072"/>
                <a:gd name="connsiteX1" fmla="*/ 2961540 w 2961540"/>
                <a:gd name="connsiteY1" fmla="*/ 0 h 648072"/>
                <a:gd name="connsiteX2" fmla="*/ 2961540 w 2961540"/>
                <a:gd name="connsiteY2" fmla="*/ 648072 h 648072"/>
                <a:gd name="connsiteX3" fmla="*/ 0 w 2961540"/>
                <a:gd name="connsiteY3" fmla="*/ 648072 h 648072"/>
                <a:gd name="connsiteX4" fmla="*/ 0 w 2961540"/>
                <a:gd name="connsiteY4" fmla="*/ 0 h 648072"/>
                <a:gd name="connsiteX0-1" fmla="*/ 0 w 2961540"/>
                <a:gd name="connsiteY0-2" fmla="*/ 0 h 648072"/>
                <a:gd name="connsiteX1-3" fmla="*/ 2605255 w 2961540"/>
                <a:gd name="connsiteY1-4" fmla="*/ 15401 h 648072"/>
                <a:gd name="connsiteX2-5" fmla="*/ 2961540 w 2961540"/>
                <a:gd name="connsiteY2-6" fmla="*/ 648072 h 648072"/>
                <a:gd name="connsiteX3-7" fmla="*/ 0 w 2961540"/>
                <a:gd name="connsiteY3-8" fmla="*/ 648072 h 648072"/>
                <a:gd name="connsiteX4-9" fmla="*/ 0 w 2961540"/>
                <a:gd name="connsiteY4-10" fmla="*/ 0 h 648072"/>
                <a:gd name="connsiteX0-11" fmla="*/ 0 w 3260319"/>
                <a:gd name="connsiteY0-12" fmla="*/ 58505 h 632671"/>
                <a:gd name="connsiteX1-13" fmla="*/ 2904034 w 3260319"/>
                <a:gd name="connsiteY1-14" fmla="*/ 0 h 632671"/>
                <a:gd name="connsiteX2-15" fmla="*/ 3260319 w 3260319"/>
                <a:gd name="connsiteY2-16" fmla="*/ 632671 h 632671"/>
                <a:gd name="connsiteX3-17" fmla="*/ 298779 w 3260319"/>
                <a:gd name="connsiteY3-18" fmla="*/ 632671 h 632671"/>
                <a:gd name="connsiteX4-19" fmla="*/ 0 w 3260319"/>
                <a:gd name="connsiteY4-20" fmla="*/ 58505 h 63267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60319" h="632671">
                  <a:moveTo>
                    <a:pt x="0" y="58505"/>
                  </a:moveTo>
                  <a:lnTo>
                    <a:pt x="2904034" y="0"/>
                  </a:lnTo>
                  <a:lnTo>
                    <a:pt x="3260319" y="632671"/>
                  </a:lnTo>
                  <a:lnTo>
                    <a:pt x="298779" y="632671"/>
                  </a:lnTo>
                  <a:lnTo>
                    <a:pt x="0" y="58505"/>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5" name="자유형 17"/>
            <p:cNvSpPr/>
            <p:nvPr/>
          </p:nvSpPr>
          <p:spPr bwMode="auto">
            <a:xfrm rot="1755302">
              <a:off x="4984750" y="3118508"/>
              <a:ext cx="2224087" cy="428625"/>
            </a:xfrm>
            <a:custGeom>
              <a:avLst/>
              <a:gdLst>
                <a:gd name="connsiteX0" fmla="*/ 0 w 2961540"/>
                <a:gd name="connsiteY0" fmla="*/ 0 h 648072"/>
                <a:gd name="connsiteX1" fmla="*/ 2961540 w 2961540"/>
                <a:gd name="connsiteY1" fmla="*/ 0 h 648072"/>
                <a:gd name="connsiteX2" fmla="*/ 2961540 w 2961540"/>
                <a:gd name="connsiteY2" fmla="*/ 648072 h 648072"/>
                <a:gd name="connsiteX3" fmla="*/ 0 w 2961540"/>
                <a:gd name="connsiteY3" fmla="*/ 648072 h 648072"/>
                <a:gd name="connsiteX4" fmla="*/ 0 w 2961540"/>
                <a:gd name="connsiteY4" fmla="*/ 0 h 648072"/>
                <a:gd name="connsiteX0-1" fmla="*/ 0 w 2961540"/>
                <a:gd name="connsiteY0-2" fmla="*/ 0 h 648072"/>
                <a:gd name="connsiteX1-3" fmla="*/ 2605255 w 2961540"/>
                <a:gd name="connsiteY1-4" fmla="*/ 15401 h 648072"/>
                <a:gd name="connsiteX2-5" fmla="*/ 2961540 w 2961540"/>
                <a:gd name="connsiteY2-6" fmla="*/ 648072 h 648072"/>
                <a:gd name="connsiteX3-7" fmla="*/ 0 w 2961540"/>
                <a:gd name="connsiteY3-8" fmla="*/ 648072 h 648072"/>
                <a:gd name="connsiteX4-9" fmla="*/ 0 w 2961540"/>
                <a:gd name="connsiteY4-10" fmla="*/ 0 h 648072"/>
                <a:gd name="connsiteX0-11" fmla="*/ 0 w 3260319"/>
                <a:gd name="connsiteY0-12" fmla="*/ 58505 h 632671"/>
                <a:gd name="connsiteX1-13" fmla="*/ 2904034 w 3260319"/>
                <a:gd name="connsiteY1-14" fmla="*/ 0 h 632671"/>
                <a:gd name="connsiteX2-15" fmla="*/ 3260319 w 3260319"/>
                <a:gd name="connsiteY2-16" fmla="*/ 632671 h 632671"/>
                <a:gd name="connsiteX3-17" fmla="*/ 298779 w 3260319"/>
                <a:gd name="connsiteY3-18" fmla="*/ 632671 h 632671"/>
                <a:gd name="connsiteX4-19" fmla="*/ 0 w 3260319"/>
                <a:gd name="connsiteY4-20" fmla="*/ 58505 h 632671"/>
                <a:gd name="connsiteX0-21" fmla="*/ 0 w 3277939"/>
                <a:gd name="connsiteY0-22" fmla="*/ 46540 h 632671"/>
                <a:gd name="connsiteX1-23" fmla="*/ 2921654 w 3277939"/>
                <a:gd name="connsiteY1-24" fmla="*/ 0 h 632671"/>
                <a:gd name="connsiteX2-25" fmla="*/ 3277939 w 3277939"/>
                <a:gd name="connsiteY2-26" fmla="*/ 632671 h 632671"/>
                <a:gd name="connsiteX3-27" fmla="*/ 316399 w 3277939"/>
                <a:gd name="connsiteY3-28" fmla="*/ 632671 h 632671"/>
                <a:gd name="connsiteX4-29" fmla="*/ 0 w 3277939"/>
                <a:gd name="connsiteY4-30" fmla="*/ 46540 h 63267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77939" h="632671">
                  <a:moveTo>
                    <a:pt x="0" y="46540"/>
                  </a:moveTo>
                  <a:lnTo>
                    <a:pt x="2921654" y="0"/>
                  </a:lnTo>
                  <a:lnTo>
                    <a:pt x="3277939" y="632671"/>
                  </a:lnTo>
                  <a:lnTo>
                    <a:pt x="316399" y="632671"/>
                  </a:lnTo>
                  <a:lnTo>
                    <a:pt x="0" y="465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6" name="자유형 19"/>
            <p:cNvSpPr/>
            <p:nvPr/>
          </p:nvSpPr>
          <p:spPr bwMode="auto">
            <a:xfrm rot="19844698" flipH="1">
              <a:off x="4972050" y="4074183"/>
              <a:ext cx="2247900" cy="439737"/>
            </a:xfrm>
            <a:custGeom>
              <a:avLst/>
              <a:gdLst>
                <a:gd name="connsiteX0" fmla="*/ 0 w 2961540"/>
                <a:gd name="connsiteY0" fmla="*/ 0 h 648072"/>
                <a:gd name="connsiteX1" fmla="*/ 2961540 w 2961540"/>
                <a:gd name="connsiteY1" fmla="*/ 0 h 648072"/>
                <a:gd name="connsiteX2" fmla="*/ 2961540 w 2961540"/>
                <a:gd name="connsiteY2" fmla="*/ 648072 h 648072"/>
                <a:gd name="connsiteX3" fmla="*/ 0 w 2961540"/>
                <a:gd name="connsiteY3" fmla="*/ 648072 h 648072"/>
                <a:gd name="connsiteX4" fmla="*/ 0 w 2961540"/>
                <a:gd name="connsiteY4" fmla="*/ 0 h 648072"/>
                <a:gd name="connsiteX0-1" fmla="*/ 0 w 2961540"/>
                <a:gd name="connsiteY0-2" fmla="*/ 0 h 648072"/>
                <a:gd name="connsiteX1-3" fmla="*/ 2961540 w 2961540"/>
                <a:gd name="connsiteY1-4" fmla="*/ 0 h 648072"/>
                <a:gd name="connsiteX2-5" fmla="*/ 2961540 w 2961540"/>
                <a:gd name="connsiteY2-6" fmla="*/ 648072 h 648072"/>
                <a:gd name="connsiteX3-7" fmla="*/ 383001 w 2961540"/>
                <a:gd name="connsiteY3-8" fmla="*/ 645803 h 648072"/>
                <a:gd name="connsiteX4-9" fmla="*/ 0 w 2961540"/>
                <a:gd name="connsiteY4-10" fmla="*/ 0 h 648072"/>
                <a:gd name="connsiteX0-11" fmla="*/ 0 w 3311251"/>
                <a:gd name="connsiteY0-12" fmla="*/ 0 h 648698"/>
                <a:gd name="connsiteX1-13" fmla="*/ 2961540 w 3311251"/>
                <a:gd name="connsiteY1-14" fmla="*/ 0 h 648698"/>
                <a:gd name="connsiteX2-15" fmla="*/ 3311251 w 3311251"/>
                <a:gd name="connsiteY2-16" fmla="*/ 648698 h 648698"/>
                <a:gd name="connsiteX3-17" fmla="*/ 383001 w 3311251"/>
                <a:gd name="connsiteY3-18" fmla="*/ 645803 h 648698"/>
                <a:gd name="connsiteX4-19" fmla="*/ 0 w 3311251"/>
                <a:gd name="connsiteY4-20" fmla="*/ 0 h 64869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11251" h="648698">
                  <a:moveTo>
                    <a:pt x="0" y="0"/>
                  </a:moveTo>
                  <a:lnTo>
                    <a:pt x="2961540" y="0"/>
                  </a:lnTo>
                  <a:lnTo>
                    <a:pt x="3311251" y="648698"/>
                  </a:lnTo>
                  <a:lnTo>
                    <a:pt x="383001" y="645803"/>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p>
          </p:txBody>
        </p:sp>
      </p:grpSp>
      <p:sp>
        <p:nvSpPr>
          <p:cNvPr id="57" name="矩形: 圆角 19"/>
          <p:cNvSpPr/>
          <p:nvPr/>
        </p:nvSpPr>
        <p:spPr>
          <a:xfrm>
            <a:off x="9640352" y="5610791"/>
            <a:ext cx="1208015" cy="107355"/>
          </a:xfrm>
          <a:prstGeom prst="roundRect">
            <a:avLst>
              <a:gd name="adj" fmla="val 50000"/>
            </a:avLst>
          </a:prstGeom>
          <a:solidFill>
            <a:schemeClr val="tx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170" name="Picture 2"/>
          <p:cNvPicPr>
            <a:picLocks noChangeAspect="1" noChangeArrowheads="1"/>
          </p:cNvPicPr>
          <p:nvPr/>
        </p:nvPicPr>
        <p:blipFill>
          <a:blip r:embed="rId3"/>
          <a:srcRect/>
          <a:stretch>
            <a:fillRect/>
          </a:stretch>
        </p:blipFill>
        <p:spPr bwMode="auto">
          <a:xfrm>
            <a:off x="3663378" y="2543219"/>
            <a:ext cx="4479274" cy="4314781"/>
          </a:xfrm>
          <a:prstGeom prst="rect">
            <a:avLst/>
          </a:prstGeom>
          <a:noFill/>
          <a:ln w="9525">
            <a:noFill/>
            <a:miter lim="800000"/>
            <a:headEnd/>
            <a:tailEnd/>
          </a:ln>
          <a:effectLst/>
        </p:spPr>
      </p:pic>
    </p:spTree>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p:cNvSpPr>
            <a:spLocks noGrp="1"/>
          </p:cNvSpPr>
          <p:nvPr>
            <p:ph type="title"/>
          </p:nvPr>
        </p:nvSpPr>
        <p:spPr>
          <a:xfrm>
            <a:off x="909610" y="2759978"/>
            <a:ext cx="10499418" cy="981862"/>
          </a:xfrm>
        </p:spPr>
        <p:txBody>
          <a:bodyPr/>
          <a:lstStyle/>
          <a:p>
            <a:pPr eaLnBrk="1" hangingPunct="1"/>
            <a:r>
              <a:rPr lang="en-US" altLang="zh-CN" sz="5400" dirty="0" smtClean="0"/>
              <a:t>	</a:t>
            </a:r>
            <a:r>
              <a:rPr lang="zh-CN" altLang="en-US" sz="5400" dirty="0" smtClean="0"/>
              <a:t>如何评价用户体验的好坏？</a:t>
            </a:r>
            <a:endParaRPr lang="en-US" altLang="zh-CN" sz="5400" dirty="0"/>
          </a:p>
        </p:txBody>
      </p:sp>
      <p:pic>
        <p:nvPicPr>
          <p:cNvPr id="29" name="Picture 5" descr="E:\PRD\logoWhite.png"/>
          <p:cNvPicPr>
            <a:picLocks noChangeAspect="1" noChangeArrowheads="1"/>
          </p:cNvPicPr>
          <p:nvPr/>
        </p:nvPicPr>
        <p:blipFill>
          <a:blip r:embed="rId2" cstate="print"/>
          <a:srcRect/>
          <a:stretch>
            <a:fillRect/>
          </a:stretch>
        </p:blipFill>
        <p:spPr bwMode="auto">
          <a:xfrm>
            <a:off x="11577513" y="6241409"/>
            <a:ext cx="614487" cy="616591"/>
          </a:xfrm>
          <a:prstGeom prst="rect">
            <a:avLst/>
          </a:prstGeom>
          <a:noFill/>
        </p:spPr>
      </p:pic>
    </p:spTree>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p:cNvSpPr>
            <a:spLocks noGrp="1"/>
          </p:cNvSpPr>
          <p:nvPr>
            <p:ph type="title"/>
          </p:nvPr>
        </p:nvSpPr>
        <p:spPr>
          <a:xfrm>
            <a:off x="649550" y="192772"/>
            <a:ext cx="10642600" cy="1007204"/>
          </a:xfrm>
        </p:spPr>
        <p:txBody>
          <a:bodyPr/>
          <a:lstStyle/>
          <a:p>
            <a:pPr eaLnBrk="1" hangingPunct="1"/>
            <a:r>
              <a:rPr lang="zh-CN" altLang="en-US" dirty="0" smtClean="0"/>
              <a:t>评价用户体验</a:t>
            </a:r>
            <a:endParaRPr lang="en-US" altLang="zh-CN" dirty="0"/>
          </a:p>
        </p:txBody>
      </p:sp>
      <p:sp>
        <p:nvSpPr>
          <p:cNvPr id="41" name="矩形 40"/>
          <p:cNvSpPr/>
          <p:nvPr/>
        </p:nvSpPr>
        <p:spPr>
          <a:xfrm>
            <a:off x="671119" y="1006680"/>
            <a:ext cx="11123802" cy="1845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50000"/>
              </a:lnSpc>
            </a:pPr>
            <a:endParaRPr lang="en-US" altLang="zh-CN" sz="1800" dirty="0">
              <a:solidFill>
                <a:schemeClr val="tx1"/>
              </a:solidFill>
              <a:ea typeface="幼圆" panose="02010509060101010101" pitchFamily="49" charset="-122"/>
            </a:endParaRPr>
          </a:p>
        </p:txBody>
      </p:sp>
      <p:pic>
        <p:nvPicPr>
          <p:cNvPr id="29" name="Picture 5" descr="E:\PRD\logoWhite.png"/>
          <p:cNvPicPr>
            <a:picLocks noChangeAspect="1" noChangeArrowheads="1"/>
          </p:cNvPicPr>
          <p:nvPr/>
        </p:nvPicPr>
        <p:blipFill>
          <a:blip r:embed="rId2" cstate="print"/>
          <a:srcRect/>
          <a:stretch>
            <a:fillRect/>
          </a:stretch>
        </p:blipFill>
        <p:spPr bwMode="auto">
          <a:xfrm>
            <a:off x="11577513" y="6241409"/>
            <a:ext cx="614487" cy="616591"/>
          </a:xfrm>
          <a:prstGeom prst="rect">
            <a:avLst/>
          </a:prstGeom>
          <a:noFill/>
        </p:spPr>
      </p:pic>
      <p:sp>
        <p:nvSpPr>
          <p:cNvPr id="24" name="矩形 23"/>
          <p:cNvSpPr/>
          <p:nvPr/>
        </p:nvSpPr>
        <p:spPr>
          <a:xfrm>
            <a:off x="671119" y="956347"/>
            <a:ext cx="11123802" cy="59016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atinLnBrk="0"/>
            <a:endParaRPr lang="en-US" altLang="en-US" sz="1800" dirty="0" smtClean="0">
              <a:solidFill>
                <a:schemeClr val="tx1"/>
              </a:solidFill>
              <a:ea typeface="幼圆" panose="02010509060101010101" pitchFamily="49" charset="-122"/>
            </a:endParaRPr>
          </a:p>
          <a:p>
            <a:pPr latinLnBrk="0"/>
            <a:endParaRPr lang="en-US" altLang="en-US" sz="1800" dirty="0" smtClean="0">
              <a:solidFill>
                <a:schemeClr val="tx1"/>
              </a:solidFill>
              <a:ea typeface="幼圆" panose="02010509060101010101" pitchFamily="49" charset="-122"/>
            </a:endParaRPr>
          </a:p>
          <a:p>
            <a:pPr latinLnBrk="0"/>
            <a:r>
              <a:rPr lang="en-US" altLang="en-US" sz="1800" dirty="0" smtClean="0">
                <a:solidFill>
                  <a:schemeClr val="tx1"/>
                </a:solidFill>
                <a:ea typeface="幼圆" panose="02010509060101010101" pitchFamily="49" charset="-122"/>
              </a:rPr>
              <a:t>Jakob </a:t>
            </a:r>
            <a:r>
              <a:rPr lang="en-US" altLang="en-US" sz="1800" dirty="0" smtClean="0">
                <a:solidFill>
                  <a:schemeClr val="tx1"/>
                </a:solidFill>
                <a:ea typeface="幼圆" panose="02010509060101010101" pitchFamily="49" charset="-122"/>
              </a:rPr>
              <a:t>Nielsen</a:t>
            </a:r>
            <a:r>
              <a:rPr lang="zh-CN" altLang="en-US" sz="1800" dirty="0" smtClean="0">
                <a:solidFill>
                  <a:schemeClr val="tx1"/>
                </a:solidFill>
                <a:ea typeface="幼圆" panose="02010509060101010101" pitchFamily="49" charset="-122"/>
              </a:rPr>
              <a:t>提出的一些可用性的标准，也被称为</a:t>
            </a:r>
            <a:r>
              <a:rPr lang="en-US" altLang="zh-CN" sz="1800" dirty="0" smtClean="0">
                <a:solidFill>
                  <a:schemeClr val="tx1"/>
                </a:solidFill>
                <a:ea typeface="幼圆" panose="02010509060101010101" pitchFamily="49" charset="-122"/>
              </a:rPr>
              <a:t>『</a:t>
            </a:r>
            <a:r>
              <a:rPr lang="zh-CN" altLang="en-US" sz="1800" dirty="0" smtClean="0">
                <a:solidFill>
                  <a:srgbClr val="FF0000"/>
                </a:solidFill>
                <a:ea typeface="幼圆" panose="02010509060101010101" pitchFamily="49" charset="-122"/>
              </a:rPr>
              <a:t>尼尔森十大可用性原则</a:t>
            </a:r>
            <a:r>
              <a:rPr lang="en-US" altLang="zh-CN" sz="1800" dirty="0" smtClean="0">
                <a:solidFill>
                  <a:schemeClr val="tx1"/>
                </a:solidFill>
                <a:ea typeface="幼圆" panose="02010509060101010101" pitchFamily="49" charset="-122"/>
              </a:rPr>
              <a:t>』</a:t>
            </a:r>
            <a:r>
              <a:rPr lang="zh-CN" altLang="en-US" sz="1800" dirty="0" smtClean="0">
                <a:solidFill>
                  <a:schemeClr val="tx1"/>
                </a:solidFill>
                <a:ea typeface="幼圆" panose="02010509060101010101" pitchFamily="49" charset="-122"/>
              </a:rPr>
              <a:t>。</a:t>
            </a:r>
            <a:r>
              <a:rPr lang="zh-CN" altLang="en-US" sz="1800" dirty="0" smtClean="0">
                <a:solidFill>
                  <a:schemeClr val="tx1"/>
                </a:solidFill>
                <a:ea typeface="幼圆" panose="02010509060101010101" pitchFamily="49" charset="-122"/>
              </a:rPr>
              <a:t>尼尔森的十大可用性原则是产品设计与用户体验设计的重要参考</a:t>
            </a:r>
            <a:r>
              <a:rPr lang="zh-CN" altLang="en-US" sz="1800" dirty="0" smtClean="0">
                <a:solidFill>
                  <a:schemeClr val="tx1"/>
                </a:solidFill>
                <a:ea typeface="幼圆" panose="02010509060101010101" pitchFamily="49" charset="-122"/>
              </a:rPr>
              <a:t>标准。</a:t>
            </a:r>
            <a:endParaRPr lang="en-US" altLang="zh-CN" sz="1800" dirty="0" smtClean="0">
              <a:solidFill>
                <a:schemeClr val="tx1"/>
              </a:solidFill>
              <a:ea typeface="幼圆" panose="02010509060101010101" pitchFamily="49" charset="-122"/>
            </a:endParaRPr>
          </a:p>
          <a:p>
            <a:pPr latinLnBrk="0"/>
            <a:endParaRPr lang="en-US" altLang="zh-CN" sz="1800" dirty="0" smtClean="0">
              <a:solidFill>
                <a:schemeClr val="tx1"/>
              </a:solidFill>
              <a:ea typeface="幼圆" panose="02010509060101010101" pitchFamily="49" charset="-122"/>
            </a:endParaRPr>
          </a:p>
          <a:p>
            <a:pPr latinLnBrk="0"/>
            <a:r>
              <a:rPr lang="zh-CN" altLang="en-US" sz="1800" dirty="0" smtClean="0">
                <a:solidFill>
                  <a:schemeClr val="tx1"/>
                </a:solidFill>
                <a:ea typeface="幼圆" panose="02010509060101010101" pitchFamily="49" charset="-122"/>
              </a:rPr>
              <a:t>一、状态可见原则</a:t>
            </a:r>
            <a:br>
              <a:rPr lang="zh-CN" altLang="en-US" sz="1800" dirty="0" smtClean="0">
                <a:solidFill>
                  <a:schemeClr val="tx1"/>
                </a:solidFill>
                <a:ea typeface="幼圆" panose="02010509060101010101" pitchFamily="49" charset="-122"/>
              </a:rPr>
            </a:br>
            <a:r>
              <a:rPr lang="zh-CN" altLang="en-US" sz="1800" dirty="0" smtClean="0">
                <a:solidFill>
                  <a:schemeClr val="tx1"/>
                </a:solidFill>
                <a:ea typeface="幼圆" panose="02010509060101010101" pitchFamily="49" charset="-122"/>
              </a:rPr>
              <a:t>用户在网页上的任何操作，不论是单击、滚动还是按下键盘，页面应即时给出反馈。“即时”是指，页面响应时间小于用户能忍受的等待时间。</a:t>
            </a:r>
            <a:br>
              <a:rPr lang="zh-CN" altLang="en-US" sz="1800" dirty="0" smtClean="0">
                <a:solidFill>
                  <a:schemeClr val="tx1"/>
                </a:solidFill>
                <a:ea typeface="幼圆" panose="02010509060101010101" pitchFamily="49" charset="-122"/>
              </a:rPr>
            </a:br>
            <a:r>
              <a:rPr lang="zh-CN" altLang="en-US" sz="1800" dirty="0" smtClean="0">
                <a:solidFill>
                  <a:schemeClr val="tx1"/>
                </a:solidFill>
                <a:ea typeface="幼圆" panose="02010509060101010101" pitchFamily="49" charset="-122"/>
              </a:rPr>
              <a:t/>
            </a:r>
            <a:br>
              <a:rPr lang="zh-CN" altLang="en-US" sz="1800" dirty="0" smtClean="0">
                <a:solidFill>
                  <a:schemeClr val="tx1"/>
                </a:solidFill>
                <a:ea typeface="幼圆" panose="02010509060101010101" pitchFamily="49" charset="-122"/>
              </a:rPr>
            </a:br>
            <a:r>
              <a:rPr lang="zh-CN" altLang="en-US" sz="1800" dirty="0" smtClean="0">
                <a:solidFill>
                  <a:schemeClr val="tx1"/>
                </a:solidFill>
                <a:ea typeface="幼圆" panose="02010509060101010101" pitchFamily="49" charset="-122"/>
              </a:rPr>
              <a:t>二、环境贴切原则</a:t>
            </a:r>
            <a:br>
              <a:rPr lang="zh-CN" altLang="en-US" sz="1800" dirty="0" smtClean="0">
                <a:solidFill>
                  <a:schemeClr val="tx1"/>
                </a:solidFill>
                <a:ea typeface="幼圆" panose="02010509060101010101" pitchFamily="49" charset="-122"/>
              </a:rPr>
            </a:br>
            <a:r>
              <a:rPr lang="zh-CN" altLang="en-US" sz="1800" dirty="0" smtClean="0">
                <a:solidFill>
                  <a:schemeClr val="tx1"/>
                </a:solidFill>
                <a:ea typeface="幼圆" panose="02010509060101010101" pitchFamily="49" charset="-122"/>
              </a:rPr>
              <a:t>网页的一切表现和表述，应该尽可能贴近用户所在的环境（年龄、学历、文化、时代背景），而不要使用第二世界的语言。</a:t>
            </a:r>
            <a:r>
              <a:rPr lang="en-US" altLang="zh-CN" sz="1800" dirty="0" smtClean="0">
                <a:solidFill>
                  <a:schemeClr val="tx1"/>
                </a:solidFill>
                <a:ea typeface="幼圆" panose="02010509060101010101" pitchFamily="49" charset="-122"/>
              </a:rPr>
              <a:t>《</a:t>
            </a:r>
            <a:r>
              <a:rPr lang="en-US" altLang="zh-CN" sz="1800" dirty="0" err="1" smtClean="0">
                <a:solidFill>
                  <a:schemeClr val="tx1"/>
                </a:solidFill>
                <a:ea typeface="幼圆" panose="02010509060101010101" pitchFamily="49" charset="-122"/>
              </a:rPr>
              <a:t>iPhone</a:t>
            </a:r>
            <a:r>
              <a:rPr lang="zh-CN" altLang="en-US" sz="1800" dirty="0" smtClean="0">
                <a:solidFill>
                  <a:schemeClr val="tx1"/>
                </a:solidFill>
                <a:ea typeface="幼圆" panose="02010509060101010101" pitchFamily="49" charset="-122"/>
              </a:rPr>
              <a:t>人机交互指南</a:t>
            </a:r>
            <a:r>
              <a:rPr lang="en-US" altLang="zh-CN" sz="1800" dirty="0" smtClean="0">
                <a:solidFill>
                  <a:schemeClr val="tx1"/>
                </a:solidFill>
                <a:ea typeface="幼圆" panose="02010509060101010101" pitchFamily="49" charset="-122"/>
              </a:rPr>
              <a:t>》</a:t>
            </a:r>
            <a:r>
              <a:rPr lang="zh-CN" altLang="en-US" sz="1800" dirty="0" smtClean="0">
                <a:solidFill>
                  <a:schemeClr val="tx1"/>
                </a:solidFill>
                <a:ea typeface="幼圆" panose="02010509060101010101" pitchFamily="49" charset="-122"/>
              </a:rPr>
              <a:t>里提到的隐喻与拟物化是很好的实践。此外，还应该使用易懂和约定俗成的表达。</a:t>
            </a:r>
            <a:br>
              <a:rPr lang="zh-CN" altLang="en-US" sz="1800" dirty="0" smtClean="0">
                <a:solidFill>
                  <a:schemeClr val="tx1"/>
                </a:solidFill>
                <a:ea typeface="幼圆" panose="02010509060101010101" pitchFamily="49" charset="-122"/>
              </a:rPr>
            </a:br>
            <a:r>
              <a:rPr lang="zh-CN" altLang="en-US" sz="1800" dirty="0" smtClean="0">
                <a:solidFill>
                  <a:schemeClr val="tx1"/>
                </a:solidFill>
                <a:ea typeface="幼圆" panose="02010509060101010101" pitchFamily="49" charset="-122"/>
              </a:rPr>
              <a:t/>
            </a:r>
            <a:br>
              <a:rPr lang="zh-CN" altLang="en-US" sz="1800" dirty="0" smtClean="0">
                <a:solidFill>
                  <a:schemeClr val="tx1"/>
                </a:solidFill>
                <a:ea typeface="幼圆" panose="02010509060101010101" pitchFamily="49" charset="-122"/>
              </a:rPr>
            </a:br>
            <a:r>
              <a:rPr lang="zh-CN" altLang="en-US" sz="1800" dirty="0" smtClean="0">
                <a:solidFill>
                  <a:schemeClr val="tx1"/>
                </a:solidFill>
                <a:ea typeface="幼圆" panose="02010509060101010101" pitchFamily="49" charset="-122"/>
              </a:rPr>
              <a:t>三、撤销重做原则</a:t>
            </a:r>
            <a:br>
              <a:rPr lang="zh-CN" altLang="en-US" sz="1800" dirty="0" smtClean="0">
                <a:solidFill>
                  <a:schemeClr val="tx1"/>
                </a:solidFill>
                <a:ea typeface="幼圆" panose="02010509060101010101" pitchFamily="49" charset="-122"/>
              </a:rPr>
            </a:br>
            <a:r>
              <a:rPr lang="zh-CN" altLang="en-US" sz="1800" dirty="0" smtClean="0">
                <a:solidFill>
                  <a:schemeClr val="tx1"/>
                </a:solidFill>
                <a:ea typeface="幼圆" panose="02010509060101010101" pitchFamily="49" charset="-122"/>
              </a:rPr>
              <a:t>为了避免用户的误用和误击，网页应提供撤销和重做功能。</a:t>
            </a:r>
            <a:br>
              <a:rPr lang="zh-CN" altLang="en-US" sz="1800" dirty="0" smtClean="0">
                <a:solidFill>
                  <a:schemeClr val="tx1"/>
                </a:solidFill>
                <a:ea typeface="幼圆" panose="02010509060101010101" pitchFamily="49" charset="-122"/>
              </a:rPr>
            </a:br>
            <a:r>
              <a:rPr lang="zh-CN" altLang="en-US" sz="1800" dirty="0" smtClean="0">
                <a:solidFill>
                  <a:schemeClr val="tx1"/>
                </a:solidFill>
                <a:ea typeface="幼圆" panose="02010509060101010101" pitchFamily="49" charset="-122"/>
              </a:rPr>
              <a:t/>
            </a:r>
            <a:br>
              <a:rPr lang="zh-CN" altLang="en-US" sz="1800" dirty="0" smtClean="0">
                <a:solidFill>
                  <a:schemeClr val="tx1"/>
                </a:solidFill>
                <a:ea typeface="幼圆" panose="02010509060101010101" pitchFamily="49" charset="-122"/>
              </a:rPr>
            </a:br>
            <a:r>
              <a:rPr lang="zh-CN" altLang="en-US" sz="1800" dirty="0" smtClean="0">
                <a:solidFill>
                  <a:schemeClr val="tx1"/>
                </a:solidFill>
                <a:ea typeface="幼圆" panose="02010509060101010101" pitchFamily="49" charset="-122"/>
              </a:rPr>
              <a:t>四、一致性原则</a:t>
            </a:r>
            <a:br>
              <a:rPr lang="zh-CN" altLang="en-US" sz="1800" dirty="0" smtClean="0">
                <a:solidFill>
                  <a:schemeClr val="tx1"/>
                </a:solidFill>
                <a:ea typeface="幼圆" panose="02010509060101010101" pitchFamily="49" charset="-122"/>
              </a:rPr>
            </a:br>
            <a:r>
              <a:rPr lang="zh-CN" altLang="en-US" sz="1800" dirty="0" smtClean="0">
                <a:solidFill>
                  <a:schemeClr val="tx1"/>
                </a:solidFill>
                <a:ea typeface="幼圆" panose="02010509060101010101" pitchFamily="49" charset="-122"/>
              </a:rPr>
              <a:t>同一用语、功能、操作保持一致。</a:t>
            </a:r>
            <a:endParaRPr lang="en-US" altLang="zh-CN" sz="1800" dirty="0" smtClean="0">
              <a:solidFill>
                <a:schemeClr val="tx1"/>
              </a:solidFill>
              <a:ea typeface="幼圆" panose="02010509060101010101" pitchFamily="49" charset="-122"/>
            </a:endParaRPr>
          </a:p>
          <a:p>
            <a:pPr latinLnBrk="0"/>
            <a:r>
              <a:rPr lang="zh-CN" altLang="en-US" sz="1800" dirty="0" smtClean="0">
                <a:solidFill>
                  <a:schemeClr val="tx1"/>
                </a:solidFill>
                <a:ea typeface="幼圆" panose="02010509060101010101" pitchFamily="49" charset="-122"/>
              </a:rPr>
              <a:t/>
            </a:r>
            <a:br>
              <a:rPr lang="zh-CN" altLang="en-US" sz="1800" dirty="0" smtClean="0">
                <a:solidFill>
                  <a:schemeClr val="tx1"/>
                </a:solidFill>
                <a:ea typeface="幼圆" panose="02010509060101010101" pitchFamily="49" charset="-122"/>
              </a:rPr>
            </a:br>
            <a:r>
              <a:rPr lang="zh-CN" altLang="en-US" sz="1800" dirty="0" smtClean="0">
                <a:solidFill>
                  <a:schemeClr val="tx1"/>
                </a:solidFill>
                <a:ea typeface="幼圆" panose="02010509060101010101" pitchFamily="49" charset="-122"/>
              </a:rPr>
              <a:t>五、防错原则</a:t>
            </a:r>
            <a:br>
              <a:rPr lang="zh-CN" altLang="en-US" sz="1800" dirty="0" smtClean="0">
                <a:solidFill>
                  <a:schemeClr val="tx1"/>
                </a:solidFill>
                <a:ea typeface="幼圆" panose="02010509060101010101" pitchFamily="49" charset="-122"/>
              </a:rPr>
            </a:br>
            <a:r>
              <a:rPr lang="zh-CN" altLang="en-US" sz="1800" dirty="0" smtClean="0">
                <a:solidFill>
                  <a:schemeClr val="tx1"/>
                </a:solidFill>
                <a:ea typeface="幼圆" panose="02010509060101010101" pitchFamily="49" charset="-122"/>
              </a:rPr>
              <a:t>通过网页的设计、重组或特别安排，防止用户出错。</a:t>
            </a:r>
            <a:r>
              <a:rPr lang="zh-CN" altLang="en-US" sz="1800" dirty="0" smtClean="0"/>
              <a:t/>
            </a:r>
            <a:br>
              <a:rPr lang="zh-CN" altLang="en-US" sz="1800" dirty="0" smtClean="0"/>
            </a:br>
            <a:r>
              <a:rPr lang="zh-CN" altLang="en-US" sz="1800" dirty="0" smtClean="0"/>
              <a:t/>
            </a:r>
            <a:br>
              <a:rPr lang="zh-CN" altLang="en-US" sz="1800" dirty="0" smtClean="0"/>
            </a:br>
            <a:endParaRPr lang="en-US" altLang="zh-CN" sz="1800" dirty="0" smtClean="0">
              <a:solidFill>
                <a:schemeClr val="tx1"/>
              </a:solidFill>
              <a:ea typeface="幼圆" panose="02010509060101010101" pitchFamily="49" charset="-122"/>
            </a:endParaRPr>
          </a:p>
        </p:txBody>
      </p:sp>
    </p:spTree>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p:cNvSpPr>
            <a:spLocks noGrp="1"/>
          </p:cNvSpPr>
          <p:nvPr>
            <p:ph type="title"/>
          </p:nvPr>
        </p:nvSpPr>
        <p:spPr>
          <a:xfrm>
            <a:off x="649550" y="192772"/>
            <a:ext cx="10642600" cy="1007204"/>
          </a:xfrm>
        </p:spPr>
        <p:txBody>
          <a:bodyPr/>
          <a:lstStyle/>
          <a:p>
            <a:pPr eaLnBrk="1" hangingPunct="1"/>
            <a:r>
              <a:rPr lang="zh-CN" altLang="en-US" dirty="0" smtClean="0"/>
              <a:t>评价用户体验</a:t>
            </a:r>
            <a:endParaRPr lang="en-US" altLang="zh-CN" dirty="0"/>
          </a:p>
        </p:txBody>
      </p:sp>
      <p:sp>
        <p:nvSpPr>
          <p:cNvPr id="41" name="矩形 40"/>
          <p:cNvSpPr/>
          <p:nvPr/>
        </p:nvSpPr>
        <p:spPr>
          <a:xfrm>
            <a:off x="671119" y="1006680"/>
            <a:ext cx="11123802" cy="1845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50000"/>
              </a:lnSpc>
            </a:pPr>
            <a:endParaRPr lang="en-US" altLang="zh-CN" sz="1800" dirty="0">
              <a:solidFill>
                <a:schemeClr val="tx1"/>
              </a:solidFill>
              <a:ea typeface="幼圆" panose="02010509060101010101" pitchFamily="49" charset="-122"/>
            </a:endParaRPr>
          </a:p>
        </p:txBody>
      </p:sp>
      <p:pic>
        <p:nvPicPr>
          <p:cNvPr id="29" name="Picture 5" descr="E:\PRD\logoWhite.png"/>
          <p:cNvPicPr>
            <a:picLocks noChangeAspect="1" noChangeArrowheads="1"/>
          </p:cNvPicPr>
          <p:nvPr/>
        </p:nvPicPr>
        <p:blipFill>
          <a:blip r:embed="rId2" cstate="print"/>
          <a:srcRect/>
          <a:stretch>
            <a:fillRect/>
          </a:stretch>
        </p:blipFill>
        <p:spPr bwMode="auto">
          <a:xfrm>
            <a:off x="11577513" y="6241409"/>
            <a:ext cx="614487" cy="616591"/>
          </a:xfrm>
          <a:prstGeom prst="rect">
            <a:avLst/>
          </a:prstGeom>
          <a:noFill/>
        </p:spPr>
      </p:pic>
      <p:sp>
        <p:nvSpPr>
          <p:cNvPr id="24" name="矩形 23"/>
          <p:cNvSpPr/>
          <p:nvPr/>
        </p:nvSpPr>
        <p:spPr>
          <a:xfrm>
            <a:off x="671119" y="956347"/>
            <a:ext cx="11123802" cy="59016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atinLnBrk="0"/>
            <a:endParaRPr lang="en-US" altLang="en-US" sz="1800" dirty="0" smtClean="0">
              <a:solidFill>
                <a:schemeClr val="tx1"/>
              </a:solidFill>
              <a:ea typeface="幼圆" panose="02010509060101010101" pitchFamily="49" charset="-122"/>
            </a:endParaRPr>
          </a:p>
          <a:p>
            <a:pPr latinLnBrk="0"/>
            <a:endParaRPr lang="en-US" altLang="en-US" sz="1800" dirty="0" smtClean="0">
              <a:solidFill>
                <a:schemeClr val="tx1"/>
              </a:solidFill>
              <a:ea typeface="幼圆" panose="02010509060101010101" pitchFamily="49" charset="-122"/>
            </a:endParaRPr>
          </a:p>
          <a:p>
            <a:pPr latinLnBrk="0"/>
            <a:r>
              <a:rPr lang="zh-CN" altLang="en-US" sz="1800" dirty="0" smtClean="0">
                <a:solidFill>
                  <a:schemeClr val="tx1"/>
                </a:solidFill>
                <a:ea typeface="幼圆" panose="02010509060101010101" pitchFamily="49" charset="-122"/>
              </a:rPr>
              <a:t>六</a:t>
            </a:r>
            <a:r>
              <a:rPr lang="zh-CN" altLang="en-US" sz="1800" dirty="0" smtClean="0">
                <a:solidFill>
                  <a:schemeClr val="tx1"/>
                </a:solidFill>
                <a:ea typeface="幼圆" panose="02010509060101010101" pitchFamily="49" charset="-122"/>
              </a:rPr>
              <a:t>、易取</a:t>
            </a:r>
            <a:r>
              <a:rPr lang="zh-CN" altLang="en-US" sz="1800" dirty="0" smtClean="0">
                <a:solidFill>
                  <a:schemeClr val="tx1"/>
                </a:solidFill>
                <a:ea typeface="幼圆" panose="02010509060101010101" pitchFamily="49" charset="-122"/>
              </a:rPr>
              <a:t>原则</a:t>
            </a:r>
            <a:r>
              <a:rPr lang="zh-CN" altLang="en-US" sz="1800" dirty="0" smtClean="0">
                <a:solidFill>
                  <a:schemeClr val="tx1"/>
                </a:solidFill>
                <a:ea typeface="幼圆" panose="02010509060101010101" pitchFamily="49" charset="-122"/>
              </a:rPr>
              <a:t/>
            </a:r>
            <a:br>
              <a:rPr lang="zh-CN" altLang="en-US" sz="1800" dirty="0" smtClean="0">
                <a:solidFill>
                  <a:schemeClr val="tx1"/>
                </a:solidFill>
                <a:ea typeface="幼圆" panose="02010509060101010101" pitchFamily="49" charset="-122"/>
              </a:rPr>
            </a:br>
            <a:r>
              <a:rPr lang="zh-CN" altLang="en-US" sz="1800" dirty="0" smtClean="0">
                <a:solidFill>
                  <a:schemeClr val="tx1"/>
                </a:solidFill>
                <a:ea typeface="幼圆" panose="02010509060101010101" pitchFamily="49" charset="-122"/>
              </a:rPr>
              <a:t>好记性不如烂笔头。尽可能减少用户回忆负担，把需要记忆的内容摆上台面。</a:t>
            </a:r>
            <a:br>
              <a:rPr lang="zh-CN" altLang="en-US" sz="1800" dirty="0" smtClean="0">
                <a:solidFill>
                  <a:schemeClr val="tx1"/>
                </a:solidFill>
                <a:ea typeface="幼圆" panose="02010509060101010101" pitchFamily="49" charset="-122"/>
              </a:rPr>
            </a:br>
            <a:r>
              <a:rPr lang="zh-CN" altLang="en-US" sz="1800" dirty="0" smtClean="0">
                <a:solidFill>
                  <a:schemeClr val="tx1"/>
                </a:solidFill>
                <a:ea typeface="幼圆" panose="02010509060101010101" pitchFamily="49" charset="-122"/>
              </a:rPr>
              <a:t/>
            </a:r>
            <a:br>
              <a:rPr lang="zh-CN" altLang="en-US" sz="1800" dirty="0" smtClean="0">
                <a:solidFill>
                  <a:schemeClr val="tx1"/>
                </a:solidFill>
                <a:ea typeface="幼圆" panose="02010509060101010101" pitchFamily="49" charset="-122"/>
              </a:rPr>
            </a:br>
            <a:r>
              <a:rPr lang="zh-CN" altLang="en-US" sz="1800" dirty="0" smtClean="0">
                <a:solidFill>
                  <a:schemeClr val="tx1"/>
                </a:solidFill>
                <a:ea typeface="幼圆" panose="02010509060101010101" pitchFamily="49" charset="-122"/>
              </a:rPr>
              <a:t>七、灵活高效</a:t>
            </a:r>
            <a:r>
              <a:rPr lang="zh-CN" altLang="en-US" sz="1800" dirty="0" smtClean="0">
                <a:solidFill>
                  <a:schemeClr val="tx1"/>
                </a:solidFill>
                <a:ea typeface="幼圆" panose="02010509060101010101" pitchFamily="49" charset="-122"/>
              </a:rPr>
              <a:t>原则</a:t>
            </a:r>
            <a:r>
              <a:rPr lang="zh-CN" altLang="en-US" sz="1800" dirty="0" smtClean="0">
                <a:solidFill>
                  <a:schemeClr val="tx1"/>
                </a:solidFill>
                <a:ea typeface="幼圆" panose="02010509060101010101" pitchFamily="49" charset="-122"/>
              </a:rPr>
              <a:t/>
            </a:r>
            <a:br>
              <a:rPr lang="zh-CN" altLang="en-US" sz="1800" dirty="0" smtClean="0">
                <a:solidFill>
                  <a:schemeClr val="tx1"/>
                </a:solidFill>
                <a:ea typeface="幼圆" panose="02010509060101010101" pitchFamily="49" charset="-122"/>
              </a:rPr>
            </a:br>
            <a:r>
              <a:rPr lang="zh-CN" altLang="en-US" sz="1800" dirty="0" smtClean="0">
                <a:solidFill>
                  <a:schemeClr val="tx1"/>
                </a:solidFill>
                <a:ea typeface="幼圆" panose="02010509060101010101" pitchFamily="49" charset="-122"/>
              </a:rPr>
              <a:t>中级用户的数量远高于初级和高级用户数。为大多数用户设计，不要低估，也不可轻视，保持灵活高效。</a:t>
            </a:r>
            <a:br>
              <a:rPr lang="zh-CN" altLang="en-US" sz="1800" dirty="0" smtClean="0">
                <a:solidFill>
                  <a:schemeClr val="tx1"/>
                </a:solidFill>
                <a:ea typeface="幼圆" panose="02010509060101010101" pitchFamily="49" charset="-122"/>
              </a:rPr>
            </a:br>
            <a:r>
              <a:rPr lang="zh-CN" altLang="en-US" sz="1800" dirty="0" smtClean="0">
                <a:solidFill>
                  <a:schemeClr val="tx1"/>
                </a:solidFill>
                <a:ea typeface="幼圆" panose="02010509060101010101" pitchFamily="49" charset="-122"/>
              </a:rPr>
              <a:t/>
            </a:r>
            <a:br>
              <a:rPr lang="zh-CN" altLang="en-US" sz="1800" dirty="0" smtClean="0">
                <a:solidFill>
                  <a:schemeClr val="tx1"/>
                </a:solidFill>
                <a:ea typeface="幼圆" panose="02010509060101010101" pitchFamily="49" charset="-122"/>
              </a:rPr>
            </a:br>
            <a:r>
              <a:rPr lang="zh-CN" altLang="en-US" sz="1800" dirty="0" smtClean="0">
                <a:solidFill>
                  <a:schemeClr val="tx1"/>
                </a:solidFill>
                <a:ea typeface="幼圆" panose="02010509060101010101" pitchFamily="49" charset="-122"/>
              </a:rPr>
              <a:t>八、易扫</a:t>
            </a:r>
            <a:r>
              <a:rPr lang="zh-CN" altLang="en-US" sz="1800" dirty="0" smtClean="0">
                <a:solidFill>
                  <a:schemeClr val="tx1"/>
                </a:solidFill>
                <a:ea typeface="幼圆" panose="02010509060101010101" pitchFamily="49" charset="-122"/>
              </a:rPr>
              <a:t>原则</a:t>
            </a:r>
            <a:r>
              <a:rPr lang="zh-CN" altLang="en-US" sz="1800" dirty="0" smtClean="0">
                <a:solidFill>
                  <a:schemeClr val="tx1"/>
                </a:solidFill>
                <a:ea typeface="幼圆" panose="02010509060101010101" pitchFamily="49" charset="-122"/>
              </a:rPr>
              <a:t/>
            </a:r>
            <a:br>
              <a:rPr lang="zh-CN" altLang="en-US" sz="1800" dirty="0" smtClean="0">
                <a:solidFill>
                  <a:schemeClr val="tx1"/>
                </a:solidFill>
                <a:ea typeface="幼圆" panose="02010509060101010101" pitchFamily="49" charset="-122"/>
              </a:rPr>
            </a:br>
            <a:r>
              <a:rPr lang="zh-CN" altLang="en-US" sz="1800" dirty="0" smtClean="0">
                <a:solidFill>
                  <a:schemeClr val="tx1"/>
                </a:solidFill>
                <a:ea typeface="幼圆" panose="02010509060101010101" pitchFamily="49" charset="-122"/>
              </a:rPr>
              <a:t>互联网用户浏览网页的动作不是读，不是看，而是扫。易扫，意味着突出重点，弱化和剔除无关信息。</a:t>
            </a:r>
            <a:br>
              <a:rPr lang="zh-CN" altLang="en-US" sz="1800" dirty="0" smtClean="0">
                <a:solidFill>
                  <a:schemeClr val="tx1"/>
                </a:solidFill>
                <a:ea typeface="幼圆" panose="02010509060101010101" pitchFamily="49" charset="-122"/>
              </a:rPr>
            </a:br>
            <a:r>
              <a:rPr lang="zh-CN" altLang="en-US" sz="1800" dirty="0" smtClean="0">
                <a:solidFill>
                  <a:schemeClr val="tx1"/>
                </a:solidFill>
                <a:ea typeface="幼圆" panose="02010509060101010101" pitchFamily="49" charset="-122"/>
              </a:rPr>
              <a:t/>
            </a:r>
            <a:br>
              <a:rPr lang="zh-CN" altLang="en-US" sz="1800" dirty="0" smtClean="0">
                <a:solidFill>
                  <a:schemeClr val="tx1"/>
                </a:solidFill>
                <a:ea typeface="幼圆" panose="02010509060101010101" pitchFamily="49" charset="-122"/>
              </a:rPr>
            </a:br>
            <a:r>
              <a:rPr lang="zh-CN" altLang="en-US" sz="1800" dirty="0" smtClean="0">
                <a:solidFill>
                  <a:schemeClr val="tx1"/>
                </a:solidFill>
                <a:ea typeface="幼圆" panose="02010509060101010101" pitchFamily="49" charset="-122"/>
              </a:rPr>
              <a:t>九、容错</a:t>
            </a:r>
            <a:r>
              <a:rPr lang="zh-CN" altLang="en-US" sz="1800" dirty="0" smtClean="0">
                <a:solidFill>
                  <a:schemeClr val="tx1"/>
                </a:solidFill>
                <a:ea typeface="幼圆" panose="02010509060101010101" pitchFamily="49" charset="-122"/>
              </a:rPr>
              <a:t>原则</a:t>
            </a:r>
            <a:r>
              <a:rPr lang="zh-CN" altLang="en-US" sz="1800" dirty="0" smtClean="0">
                <a:solidFill>
                  <a:schemeClr val="tx1"/>
                </a:solidFill>
                <a:ea typeface="幼圆" panose="02010509060101010101" pitchFamily="49" charset="-122"/>
              </a:rPr>
              <a:t/>
            </a:r>
            <a:br>
              <a:rPr lang="zh-CN" altLang="en-US" sz="1800" dirty="0" smtClean="0">
                <a:solidFill>
                  <a:schemeClr val="tx1"/>
                </a:solidFill>
                <a:ea typeface="幼圆" panose="02010509060101010101" pitchFamily="49" charset="-122"/>
              </a:rPr>
            </a:br>
            <a:r>
              <a:rPr lang="zh-CN" altLang="en-US" sz="1800" dirty="0" smtClean="0">
                <a:solidFill>
                  <a:schemeClr val="tx1"/>
                </a:solidFill>
                <a:ea typeface="幼圆" panose="02010509060101010101" pitchFamily="49" charset="-122"/>
              </a:rPr>
              <a:t>帮助用户从错误中恢复，将损失降到最低。如果无法自动挽回，则提供详尽的说明文字和指导方向，而非代码，比如</a:t>
            </a:r>
            <a:r>
              <a:rPr lang="en-US" altLang="zh-CN" sz="1800" dirty="0" smtClean="0">
                <a:solidFill>
                  <a:schemeClr val="tx1"/>
                </a:solidFill>
                <a:ea typeface="幼圆" panose="02010509060101010101" pitchFamily="49" charset="-122"/>
              </a:rPr>
              <a:t>404</a:t>
            </a:r>
            <a:r>
              <a:rPr lang="zh-CN" altLang="en-US" sz="1800" dirty="0" smtClean="0">
                <a:solidFill>
                  <a:schemeClr val="tx1"/>
                </a:solidFill>
                <a:ea typeface="幼圆" panose="02010509060101010101" pitchFamily="49" charset="-122"/>
              </a:rPr>
              <a:t>。</a:t>
            </a:r>
            <a:br>
              <a:rPr lang="zh-CN" altLang="en-US" sz="1800" dirty="0" smtClean="0">
                <a:solidFill>
                  <a:schemeClr val="tx1"/>
                </a:solidFill>
                <a:ea typeface="幼圆" panose="02010509060101010101" pitchFamily="49" charset="-122"/>
              </a:rPr>
            </a:br>
            <a:r>
              <a:rPr lang="zh-CN" altLang="en-US" sz="1800" dirty="0" smtClean="0">
                <a:solidFill>
                  <a:schemeClr val="tx1"/>
                </a:solidFill>
                <a:ea typeface="幼圆" panose="02010509060101010101" pitchFamily="49" charset="-122"/>
              </a:rPr>
              <a:t/>
            </a:r>
            <a:br>
              <a:rPr lang="zh-CN" altLang="en-US" sz="1800" dirty="0" smtClean="0">
                <a:solidFill>
                  <a:schemeClr val="tx1"/>
                </a:solidFill>
                <a:ea typeface="幼圆" panose="02010509060101010101" pitchFamily="49" charset="-122"/>
              </a:rPr>
            </a:br>
            <a:r>
              <a:rPr lang="zh-CN" altLang="en-US" sz="1800" dirty="0" smtClean="0">
                <a:solidFill>
                  <a:schemeClr val="tx1"/>
                </a:solidFill>
                <a:ea typeface="幼圆" panose="02010509060101010101" pitchFamily="49" charset="-122"/>
              </a:rPr>
              <a:t>十、人性化帮助</a:t>
            </a:r>
            <a:r>
              <a:rPr lang="zh-CN" altLang="en-US" sz="1800" dirty="0" smtClean="0">
                <a:solidFill>
                  <a:schemeClr val="tx1"/>
                </a:solidFill>
                <a:ea typeface="幼圆" panose="02010509060101010101" pitchFamily="49" charset="-122"/>
              </a:rPr>
              <a:t>原则</a:t>
            </a:r>
            <a:r>
              <a:rPr lang="zh-CN" altLang="en-US" sz="1800" dirty="0" smtClean="0">
                <a:solidFill>
                  <a:schemeClr val="tx1"/>
                </a:solidFill>
                <a:ea typeface="幼圆" panose="02010509060101010101" pitchFamily="49" charset="-122"/>
              </a:rPr>
              <a:t/>
            </a:r>
            <a:br>
              <a:rPr lang="zh-CN" altLang="en-US" sz="1800" dirty="0" smtClean="0">
                <a:solidFill>
                  <a:schemeClr val="tx1"/>
                </a:solidFill>
                <a:ea typeface="幼圆" panose="02010509060101010101" pitchFamily="49" charset="-122"/>
              </a:rPr>
            </a:br>
            <a:r>
              <a:rPr lang="zh-CN" altLang="en-US" sz="1800" dirty="0" smtClean="0">
                <a:solidFill>
                  <a:schemeClr val="tx1"/>
                </a:solidFill>
                <a:ea typeface="幼圆" panose="02010509060101010101" pitchFamily="49" charset="-122"/>
              </a:rPr>
              <a:t>帮助性提示最好的方式是：</a:t>
            </a:r>
            <a:r>
              <a:rPr lang="en-US" altLang="zh-CN" sz="1800" dirty="0" smtClean="0">
                <a:solidFill>
                  <a:schemeClr val="tx1"/>
                </a:solidFill>
                <a:ea typeface="幼圆" panose="02010509060101010101" pitchFamily="49" charset="-122"/>
              </a:rPr>
              <a:t>1</a:t>
            </a:r>
            <a:r>
              <a:rPr lang="zh-CN" altLang="en-US" sz="1800" dirty="0" smtClean="0">
                <a:solidFill>
                  <a:schemeClr val="tx1"/>
                </a:solidFill>
                <a:ea typeface="幼圆" panose="02010509060101010101" pitchFamily="49" charset="-122"/>
              </a:rPr>
              <a:t>、无需提示；</a:t>
            </a:r>
            <a:r>
              <a:rPr lang="en-US" altLang="zh-CN" sz="1800" dirty="0" smtClean="0">
                <a:solidFill>
                  <a:schemeClr val="tx1"/>
                </a:solidFill>
                <a:ea typeface="幼圆" panose="02010509060101010101" pitchFamily="49" charset="-122"/>
              </a:rPr>
              <a:t>2</a:t>
            </a:r>
            <a:r>
              <a:rPr lang="zh-CN" altLang="en-US" sz="1800" dirty="0" smtClean="0">
                <a:solidFill>
                  <a:schemeClr val="tx1"/>
                </a:solidFill>
                <a:ea typeface="幼圆" panose="02010509060101010101" pitchFamily="49" charset="-122"/>
              </a:rPr>
              <a:t>、一次性提示；</a:t>
            </a:r>
            <a:r>
              <a:rPr lang="en-US" altLang="zh-CN" sz="1800" dirty="0" smtClean="0">
                <a:solidFill>
                  <a:schemeClr val="tx1"/>
                </a:solidFill>
                <a:ea typeface="幼圆" panose="02010509060101010101" pitchFamily="49" charset="-122"/>
              </a:rPr>
              <a:t>3</a:t>
            </a:r>
            <a:r>
              <a:rPr lang="zh-CN" altLang="en-US" sz="1800" dirty="0" smtClean="0">
                <a:solidFill>
                  <a:schemeClr val="tx1"/>
                </a:solidFill>
                <a:ea typeface="幼圆" panose="02010509060101010101" pitchFamily="49" charset="-122"/>
              </a:rPr>
              <a:t>、常驻提示；</a:t>
            </a:r>
            <a:r>
              <a:rPr lang="en-US" altLang="zh-CN" sz="1800" dirty="0" smtClean="0">
                <a:solidFill>
                  <a:schemeClr val="tx1"/>
                </a:solidFill>
                <a:ea typeface="幼圆" panose="02010509060101010101" pitchFamily="49" charset="-122"/>
              </a:rPr>
              <a:t>4</a:t>
            </a:r>
            <a:r>
              <a:rPr lang="zh-CN" altLang="en-US" sz="1800" dirty="0" smtClean="0">
                <a:solidFill>
                  <a:schemeClr val="tx1"/>
                </a:solidFill>
                <a:ea typeface="幼圆" panose="02010509060101010101" pitchFamily="49" charset="-122"/>
              </a:rPr>
              <a:t>；帮助文档。 </a:t>
            </a:r>
            <a:br>
              <a:rPr lang="zh-CN" altLang="en-US" sz="1800" dirty="0" smtClean="0">
                <a:solidFill>
                  <a:schemeClr val="tx1"/>
                </a:solidFill>
                <a:ea typeface="幼圆" panose="02010509060101010101" pitchFamily="49" charset="-122"/>
              </a:rPr>
            </a:br>
            <a:r>
              <a:rPr lang="zh-CN" altLang="en-US" sz="1800" dirty="0" smtClean="0">
                <a:solidFill>
                  <a:schemeClr val="tx1"/>
                </a:solidFill>
                <a:ea typeface="幼圆" panose="02010509060101010101" pitchFamily="49" charset="-122"/>
              </a:rPr>
              <a:t/>
            </a:r>
            <a:br>
              <a:rPr lang="zh-CN" altLang="en-US" sz="1800" dirty="0" smtClean="0">
                <a:solidFill>
                  <a:schemeClr val="tx1"/>
                </a:solidFill>
                <a:ea typeface="幼圆" panose="02010509060101010101" pitchFamily="49" charset="-122"/>
              </a:rPr>
            </a:br>
            <a:endParaRPr lang="en-US" altLang="zh-CN" sz="1800" dirty="0" smtClean="0">
              <a:solidFill>
                <a:schemeClr val="tx1"/>
              </a:solidFill>
              <a:ea typeface="幼圆" panose="02010509060101010101" pitchFamily="49" charset="-122"/>
            </a:endParaRPr>
          </a:p>
        </p:txBody>
      </p:sp>
    </p:spTree>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p:cNvSpPr>
            <a:spLocks noGrp="1"/>
          </p:cNvSpPr>
          <p:nvPr>
            <p:ph type="title"/>
          </p:nvPr>
        </p:nvSpPr>
        <p:spPr>
          <a:xfrm>
            <a:off x="649550" y="192772"/>
            <a:ext cx="10642600" cy="1007204"/>
          </a:xfrm>
        </p:spPr>
        <p:txBody>
          <a:bodyPr/>
          <a:lstStyle/>
          <a:p>
            <a:pPr eaLnBrk="1" hangingPunct="1"/>
            <a:r>
              <a:rPr lang="zh-CN" altLang="en-US" dirty="0" smtClean="0"/>
              <a:t>用户体验实例</a:t>
            </a:r>
            <a:endParaRPr lang="en-US" altLang="zh-CN" dirty="0"/>
          </a:p>
        </p:txBody>
      </p:sp>
      <p:sp>
        <p:nvSpPr>
          <p:cNvPr id="41" name="矩形 40"/>
          <p:cNvSpPr/>
          <p:nvPr/>
        </p:nvSpPr>
        <p:spPr>
          <a:xfrm>
            <a:off x="671119" y="1006680"/>
            <a:ext cx="11123802" cy="1845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50000"/>
              </a:lnSpc>
            </a:pPr>
            <a:endParaRPr lang="en-US" altLang="zh-CN" sz="1800" dirty="0">
              <a:solidFill>
                <a:schemeClr val="tx1"/>
              </a:solidFill>
              <a:ea typeface="幼圆" panose="02010509060101010101" pitchFamily="49" charset="-122"/>
            </a:endParaRPr>
          </a:p>
        </p:txBody>
      </p:sp>
      <p:pic>
        <p:nvPicPr>
          <p:cNvPr id="29" name="Picture 5" descr="E:\PRD\logoWhite.png"/>
          <p:cNvPicPr>
            <a:picLocks noChangeAspect="1" noChangeArrowheads="1"/>
          </p:cNvPicPr>
          <p:nvPr/>
        </p:nvPicPr>
        <p:blipFill>
          <a:blip r:embed="rId2" cstate="print"/>
          <a:srcRect/>
          <a:stretch>
            <a:fillRect/>
          </a:stretch>
        </p:blipFill>
        <p:spPr bwMode="auto">
          <a:xfrm>
            <a:off x="11577513" y="6241409"/>
            <a:ext cx="614487" cy="616591"/>
          </a:xfrm>
          <a:prstGeom prst="rect">
            <a:avLst/>
          </a:prstGeom>
          <a:noFill/>
        </p:spPr>
      </p:pic>
      <p:pic>
        <p:nvPicPr>
          <p:cNvPr id="8194" name="Picture 2"/>
          <p:cNvPicPr>
            <a:picLocks noChangeAspect="1" noChangeArrowheads="1"/>
          </p:cNvPicPr>
          <p:nvPr/>
        </p:nvPicPr>
        <p:blipFill>
          <a:blip r:embed="rId3"/>
          <a:srcRect/>
          <a:stretch>
            <a:fillRect/>
          </a:stretch>
        </p:blipFill>
        <p:spPr bwMode="auto">
          <a:xfrm>
            <a:off x="500132" y="946121"/>
            <a:ext cx="4378373" cy="5911879"/>
          </a:xfrm>
          <a:prstGeom prst="rect">
            <a:avLst/>
          </a:prstGeom>
          <a:noFill/>
          <a:ln w="9525">
            <a:noFill/>
            <a:miter lim="800000"/>
            <a:headEnd/>
            <a:tailEnd/>
          </a:ln>
          <a:effectLst/>
        </p:spPr>
      </p:pic>
      <p:pic>
        <p:nvPicPr>
          <p:cNvPr id="8195" name="Picture 3"/>
          <p:cNvPicPr>
            <a:picLocks noChangeAspect="1" noChangeArrowheads="1"/>
          </p:cNvPicPr>
          <p:nvPr/>
        </p:nvPicPr>
        <p:blipFill>
          <a:blip r:embed="rId4"/>
          <a:srcRect/>
          <a:stretch>
            <a:fillRect/>
          </a:stretch>
        </p:blipFill>
        <p:spPr bwMode="auto">
          <a:xfrm>
            <a:off x="7793371" y="670102"/>
            <a:ext cx="3733101" cy="6187898"/>
          </a:xfrm>
          <a:prstGeom prst="rect">
            <a:avLst/>
          </a:prstGeom>
          <a:noFill/>
          <a:ln w="9525">
            <a:noFill/>
            <a:miter lim="800000"/>
            <a:headEnd/>
            <a:tailEnd/>
          </a:ln>
          <a:effectLst/>
        </p:spPr>
      </p:pic>
      <p:sp>
        <p:nvSpPr>
          <p:cNvPr id="8" name="矩形 7"/>
          <p:cNvSpPr/>
          <p:nvPr/>
        </p:nvSpPr>
        <p:spPr>
          <a:xfrm>
            <a:off x="5050172" y="796955"/>
            <a:ext cx="2290429" cy="5790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50000"/>
              </a:lnSpc>
            </a:pPr>
            <a:r>
              <a:rPr lang="zh-CN" altLang="en-US" sz="1800" dirty="0" smtClean="0">
                <a:solidFill>
                  <a:schemeClr val="tx1"/>
                </a:solidFill>
                <a:ea typeface="幼圆" panose="02010509060101010101" pitchFamily="49" charset="-122"/>
              </a:rPr>
              <a:t>空白页</a:t>
            </a:r>
            <a:endParaRPr lang="en-US" altLang="zh-CN" sz="1800" dirty="0" smtClean="0">
              <a:solidFill>
                <a:schemeClr val="tx1"/>
              </a:solidFill>
              <a:ea typeface="幼圆" panose="02010509060101010101" pitchFamily="49" charset="-122"/>
            </a:endParaRPr>
          </a:p>
          <a:p>
            <a:pPr algn="ctr">
              <a:lnSpc>
                <a:spcPct val="150000"/>
              </a:lnSpc>
            </a:pPr>
            <a:r>
              <a:rPr lang="zh-CN" altLang="en-US" sz="1800" dirty="0" smtClean="0">
                <a:solidFill>
                  <a:schemeClr val="tx1"/>
                </a:solidFill>
                <a:ea typeface="幼圆" panose="02010509060101010101" pitchFamily="49" charset="-122"/>
              </a:rPr>
              <a:t>左边的界面</a:t>
            </a:r>
            <a:r>
              <a:rPr lang="zh-CN" altLang="en-US" sz="1800" dirty="0" smtClean="0">
                <a:solidFill>
                  <a:schemeClr val="tx1"/>
                </a:solidFill>
                <a:ea typeface="幼圆" panose="02010509060101010101" pitchFamily="49" charset="-122"/>
              </a:rPr>
              <a:t>用户找不到信息、不知道当前的情况、不明白发生了</a:t>
            </a:r>
            <a:r>
              <a:rPr lang="zh-CN" altLang="en-US" sz="1800" dirty="0" smtClean="0">
                <a:solidFill>
                  <a:schemeClr val="tx1"/>
                </a:solidFill>
                <a:ea typeface="幼圆" panose="02010509060101010101" pitchFamily="49" charset="-122"/>
              </a:rPr>
              <a:t>什么。</a:t>
            </a:r>
            <a:endParaRPr lang="en-US" altLang="zh-CN" sz="1800" dirty="0" smtClean="0">
              <a:solidFill>
                <a:schemeClr val="tx1"/>
              </a:solidFill>
              <a:ea typeface="幼圆" panose="02010509060101010101" pitchFamily="49" charset="-122"/>
            </a:endParaRPr>
          </a:p>
          <a:p>
            <a:pPr algn="ctr">
              <a:lnSpc>
                <a:spcPct val="150000"/>
              </a:lnSpc>
            </a:pPr>
            <a:r>
              <a:rPr lang="zh-CN" altLang="en-US" sz="1800" dirty="0" smtClean="0">
                <a:solidFill>
                  <a:schemeClr val="tx1"/>
                </a:solidFill>
                <a:ea typeface="幼圆" panose="02010509060101010101" pitchFamily="49" charset="-122"/>
              </a:rPr>
              <a:t>右边的</a:t>
            </a:r>
            <a:r>
              <a:rPr lang="zh-CN" altLang="en-US" sz="1800" dirty="0" smtClean="0">
                <a:solidFill>
                  <a:schemeClr val="tx1"/>
                </a:solidFill>
                <a:ea typeface="幼圆" panose="02010509060101010101" pitchFamily="49" charset="-122"/>
              </a:rPr>
              <a:t>界面</a:t>
            </a:r>
            <a:r>
              <a:rPr lang="zh-CN" altLang="en-US" sz="1800" dirty="0" smtClean="0">
                <a:solidFill>
                  <a:schemeClr val="tx1"/>
                </a:solidFill>
                <a:ea typeface="幼圆" panose="02010509060101010101" pitchFamily="49" charset="-122"/>
              </a:rPr>
              <a:t>就不是白花花的一片，而是一张伪缩略图</a:t>
            </a:r>
            <a:r>
              <a:rPr lang="zh-CN" altLang="en-US" sz="1800" dirty="0" smtClean="0">
                <a:solidFill>
                  <a:srgbClr val="FF0000"/>
                </a:solidFill>
                <a:ea typeface="幼圆" panose="02010509060101010101" pitchFamily="49" charset="-122"/>
              </a:rPr>
              <a:t>感知到</a:t>
            </a:r>
            <a:r>
              <a:rPr lang="zh-CN" altLang="en-US" sz="1800" dirty="0" smtClean="0">
                <a:solidFill>
                  <a:schemeClr val="tx1"/>
                </a:solidFill>
                <a:ea typeface="幼圆" panose="02010509060101010101" pitchFamily="49" charset="-122"/>
              </a:rPr>
              <a:t>了当前正在加载并且大致了解到会加载什么东西。</a:t>
            </a:r>
            <a:endParaRPr lang="en-US" altLang="zh-CN" sz="1800" dirty="0" smtClean="0">
              <a:solidFill>
                <a:schemeClr val="tx1"/>
              </a:solidFill>
              <a:ea typeface="幼圆" panose="02010509060101010101" pitchFamily="49" charset="-122"/>
            </a:endParaRPr>
          </a:p>
        </p:txBody>
      </p:sp>
    </p:spTree>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p:cNvSpPr>
            <a:spLocks noGrp="1"/>
          </p:cNvSpPr>
          <p:nvPr>
            <p:ph type="title"/>
          </p:nvPr>
        </p:nvSpPr>
        <p:spPr>
          <a:xfrm>
            <a:off x="649550" y="192772"/>
            <a:ext cx="10642600" cy="1007204"/>
          </a:xfrm>
        </p:spPr>
        <p:txBody>
          <a:bodyPr/>
          <a:lstStyle/>
          <a:p>
            <a:pPr eaLnBrk="1" hangingPunct="1"/>
            <a:r>
              <a:rPr lang="zh-CN" altLang="en-US" dirty="0" smtClean="0"/>
              <a:t>好的用户体验的界面原型所有的特点</a:t>
            </a:r>
            <a:endParaRPr lang="en-US" altLang="zh-CN" dirty="0"/>
          </a:p>
        </p:txBody>
      </p:sp>
      <p:sp>
        <p:nvSpPr>
          <p:cNvPr id="41" name="矩形 40"/>
          <p:cNvSpPr/>
          <p:nvPr/>
        </p:nvSpPr>
        <p:spPr>
          <a:xfrm>
            <a:off x="671119" y="1006680"/>
            <a:ext cx="11123802" cy="1845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50000"/>
              </a:lnSpc>
            </a:pPr>
            <a:endParaRPr lang="en-US" altLang="zh-CN" sz="1800" dirty="0">
              <a:solidFill>
                <a:schemeClr val="tx1"/>
              </a:solidFill>
              <a:ea typeface="幼圆" panose="02010509060101010101" pitchFamily="49" charset="-122"/>
            </a:endParaRPr>
          </a:p>
        </p:txBody>
      </p:sp>
      <p:pic>
        <p:nvPicPr>
          <p:cNvPr id="29" name="Picture 5" descr="E:\PRD\logoWhite.png"/>
          <p:cNvPicPr>
            <a:picLocks noChangeAspect="1" noChangeArrowheads="1"/>
          </p:cNvPicPr>
          <p:nvPr/>
        </p:nvPicPr>
        <p:blipFill>
          <a:blip r:embed="rId2" cstate="print"/>
          <a:srcRect/>
          <a:stretch>
            <a:fillRect/>
          </a:stretch>
        </p:blipFill>
        <p:spPr bwMode="auto">
          <a:xfrm>
            <a:off x="11577513" y="6241409"/>
            <a:ext cx="614487" cy="616591"/>
          </a:xfrm>
          <a:prstGeom prst="rect">
            <a:avLst/>
          </a:prstGeom>
          <a:noFill/>
        </p:spPr>
      </p:pic>
      <p:sp>
        <p:nvSpPr>
          <p:cNvPr id="8" name="矩形 7"/>
          <p:cNvSpPr/>
          <p:nvPr/>
        </p:nvSpPr>
        <p:spPr>
          <a:xfrm>
            <a:off x="914400" y="1015068"/>
            <a:ext cx="10234569" cy="5536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nSpc>
                <a:spcPct val="150000"/>
              </a:lnSpc>
            </a:pPr>
            <a:r>
              <a:rPr lang="zh-CN" altLang="en-US" sz="1800" dirty="0" smtClean="0">
                <a:solidFill>
                  <a:schemeClr val="tx1"/>
                </a:solidFill>
                <a:ea typeface="幼圆" panose="02010509060101010101" pitchFamily="49" charset="-122"/>
              </a:rPr>
              <a:t>一</a:t>
            </a:r>
            <a:r>
              <a:rPr lang="zh-CN" altLang="en-US" sz="1800" dirty="0" smtClean="0">
                <a:solidFill>
                  <a:schemeClr val="tx1"/>
                </a:solidFill>
                <a:ea typeface="幼圆" panose="02010509060101010101" pitchFamily="49" charset="-122"/>
              </a:rPr>
              <a:t>、功能分布合理</a:t>
            </a:r>
            <a:endParaRPr lang="en-US" altLang="zh-CN" sz="1800" dirty="0" smtClean="0">
              <a:solidFill>
                <a:schemeClr val="tx1"/>
              </a:solidFill>
              <a:ea typeface="幼圆" panose="02010509060101010101" pitchFamily="49" charset="-122"/>
            </a:endParaRPr>
          </a:p>
        </p:txBody>
      </p:sp>
      <p:pic>
        <p:nvPicPr>
          <p:cNvPr id="9218" name="Picture 2"/>
          <p:cNvPicPr>
            <a:picLocks noChangeAspect="1" noChangeArrowheads="1"/>
          </p:cNvPicPr>
          <p:nvPr/>
        </p:nvPicPr>
        <p:blipFill>
          <a:blip r:embed="rId3"/>
          <a:srcRect/>
          <a:stretch>
            <a:fillRect/>
          </a:stretch>
        </p:blipFill>
        <p:spPr bwMode="auto">
          <a:xfrm>
            <a:off x="1477684" y="1606187"/>
            <a:ext cx="9378859" cy="4584888"/>
          </a:xfrm>
          <a:prstGeom prst="rect">
            <a:avLst/>
          </a:prstGeom>
          <a:noFill/>
          <a:ln w="9525">
            <a:noFill/>
            <a:miter lim="800000"/>
            <a:headEnd/>
            <a:tailEnd/>
          </a:ln>
          <a:effectLst/>
        </p:spPr>
      </p:pic>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p:cNvSpPr>
            <a:spLocks noGrp="1"/>
          </p:cNvSpPr>
          <p:nvPr>
            <p:ph type="title"/>
          </p:nvPr>
        </p:nvSpPr>
        <p:spPr>
          <a:xfrm>
            <a:off x="649550" y="192772"/>
            <a:ext cx="10642600" cy="1007204"/>
          </a:xfrm>
        </p:spPr>
        <p:txBody>
          <a:bodyPr/>
          <a:lstStyle/>
          <a:p>
            <a:pPr>
              <a:defRPr/>
            </a:pPr>
            <a:r>
              <a:rPr lang="zh-CN" altLang="en-US" dirty="0" smtClean="0"/>
              <a:t>原型定义</a:t>
            </a:r>
            <a:endParaRPr lang="zh-CN" altLang="en-US" dirty="0"/>
          </a:p>
        </p:txBody>
      </p:sp>
      <p:grpSp>
        <p:nvGrpSpPr>
          <p:cNvPr id="2" name="组合 14"/>
          <p:cNvGrpSpPr/>
          <p:nvPr/>
        </p:nvGrpSpPr>
        <p:grpSpPr>
          <a:xfrm rot="5400000">
            <a:off x="1675704" y="5773417"/>
            <a:ext cx="868566" cy="713377"/>
            <a:chOff x="4972050" y="2667658"/>
            <a:chExt cx="2247900" cy="1846262"/>
          </a:xfrm>
        </p:grpSpPr>
        <p:sp>
          <p:nvSpPr>
            <p:cNvPr id="16" name="자유형 24"/>
            <p:cNvSpPr/>
            <p:nvPr/>
          </p:nvSpPr>
          <p:spPr bwMode="auto">
            <a:xfrm rot="19844698" flipH="1">
              <a:off x="4978400" y="3628095"/>
              <a:ext cx="2014537" cy="469900"/>
            </a:xfrm>
            <a:custGeom>
              <a:avLst/>
              <a:gdLst>
                <a:gd name="connsiteX0" fmla="*/ 0 w 2961540"/>
                <a:gd name="connsiteY0" fmla="*/ 0 h 648072"/>
                <a:gd name="connsiteX1" fmla="*/ 2961540 w 2961540"/>
                <a:gd name="connsiteY1" fmla="*/ 0 h 648072"/>
                <a:gd name="connsiteX2" fmla="*/ 2961540 w 2961540"/>
                <a:gd name="connsiteY2" fmla="*/ 648072 h 648072"/>
                <a:gd name="connsiteX3" fmla="*/ 0 w 2961540"/>
                <a:gd name="connsiteY3" fmla="*/ 648072 h 648072"/>
                <a:gd name="connsiteX4" fmla="*/ 0 w 2961540"/>
                <a:gd name="connsiteY4" fmla="*/ 0 h 648072"/>
                <a:gd name="connsiteX0-1" fmla="*/ 203047 w 3164587"/>
                <a:gd name="connsiteY0-2" fmla="*/ 0 h 650470"/>
                <a:gd name="connsiteX1-3" fmla="*/ 3164587 w 3164587"/>
                <a:gd name="connsiteY1-4" fmla="*/ 0 h 650470"/>
                <a:gd name="connsiteX2-5" fmla="*/ 3164587 w 3164587"/>
                <a:gd name="connsiteY2-6" fmla="*/ 648072 h 650470"/>
                <a:gd name="connsiteX3-7" fmla="*/ 0 w 3164587"/>
                <a:gd name="connsiteY3-8" fmla="*/ 650470 h 650470"/>
                <a:gd name="connsiteX4-9" fmla="*/ 203047 w 3164587"/>
                <a:gd name="connsiteY4-10" fmla="*/ 0 h 650470"/>
                <a:gd name="connsiteX0-11" fmla="*/ 407488 w 3164587"/>
                <a:gd name="connsiteY0-12" fmla="*/ 0 h 655811"/>
                <a:gd name="connsiteX1-13" fmla="*/ 3164587 w 3164587"/>
                <a:gd name="connsiteY1-14" fmla="*/ 5341 h 655811"/>
                <a:gd name="connsiteX2-15" fmla="*/ 3164587 w 3164587"/>
                <a:gd name="connsiteY2-16" fmla="*/ 653413 h 655811"/>
                <a:gd name="connsiteX3-17" fmla="*/ 0 w 3164587"/>
                <a:gd name="connsiteY3-18" fmla="*/ 655811 h 655811"/>
                <a:gd name="connsiteX4-19" fmla="*/ 407488 w 3164587"/>
                <a:gd name="connsiteY4-20" fmla="*/ 0 h 655811"/>
                <a:gd name="connsiteX0-21" fmla="*/ 407488 w 3164587"/>
                <a:gd name="connsiteY0-22" fmla="*/ 0 h 655811"/>
                <a:gd name="connsiteX1-23" fmla="*/ 2615502 w 3164587"/>
                <a:gd name="connsiteY1-24" fmla="*/ 57122 h 655811"/>
                <a:gd name="connsiteX2-25" fmla="*/ 3164587 w 3164587"/>
                <a:gd name="connsiteY2-26" fmla="*/ 653413 h 655811"/>
                <a:gd name="connsiteX3-27" fmla="*/ 0 w 3164587"/>
                <a:gd name="connsiteY3-28" fmla="*/ 655811 h 655811"/>
                <a:gd name="connsiteX4-29" fmla="*/ 407488 w 3164587"/>
                <a:gd name="connsiteY4-30" fmla="*/ 0 h 655811"/>
                <a:gd name="connsiteX0-31" fmla="*/ 407488 w 2967403"/>
                <a:gd name="connsiteY0-32" fmla="*/ 0 h 685357"/>
                <a:gd name="connsiteX1-33" fmla="*/ 2615502 w 2967403"/>
                <a:gd name="connsiteY1-34" fmla="*/ 57122 h 685357"/>
                <a:gd name="connsiteX2-35" fmla="*/ 2967403 w 2967403"/>
                <a:gd name="connsiteY2-36" fmla="*/ 685357 h 685357"/>
                <a:gd name="connsiteX3-37" fmla="*/ 0 w 2967403"/>
                <a:gd name="connsiteY3-38" fmla="*/ 655811 h 685357"/>
                <a:gd name="connsiteX4-39" fmla="*/ 407488 w 2967403"/>
                <a:gd name="connsiteY4-40" fmla="*/ 0 h 685357"/>
                <a:gd name="connsiteX0-41" fmla="*/ 407488 w 2967403"/>
                <a:gd name="connsiteY0-42" fmla="*/ 0 h 685357"/>
                <a:gd name="connsiteX1-43" fmla="*/ 2583917 w 2967403"/>
                <a:gd name="connsiteY1-44" fmla="*/ 20227 h 685357"/>
                <a:gd name="connsiteX2-45" fmla="*/ 2967403 w 2967403"/>
                <a:gd name="connsiteY2-46" fmla="*/ 685357 h 685357"/>
                <a:gd name="connsiteX3-47" fmla="*/ 0 w 2967403"/>
                <a:gd name="connsiteY3-48" fmla="*/ 655811 h 685357"/>
                <a:gd name="connsiteX4-49" fmla="*/ 407488 w 2967403"/>
                <a:gd name="connsiteY4-50" fmla="*/ 0 h 685357"/>
                <a:gd name="connsiteX0-51" fmla="*/ 407488 w 2967403"/>
                <a:gd name="connsiteY0-52" fmla="*/ 5703 h 691060"/>
                <a:gd name="connsiteX1-53" fmla="*/ 2591228 w 2967403"/>
                <a:gd name="connsiteY1-54" fmla="*/ 0 h 691060"/>
                <a:gd name="connsiteX2-55" fmla="*/ 2967403 w 2967403"/>
                <a:gd name="connsiteY2-56" fmla="*/ 691060 h 691060"/>
                <a:gd name="connsiteX3-57" fmla="*/ 0 w 2967403"/>
                <a:gd name="connsiteY3-58" fmla="*/ 661514 h 691060"/>
                <a:gd name="connsiteX4-59" fmla="*/ 407488 w 2967403"/>
                <a:gd name="connsiteY4-60" fmla="*/ 5703 h 69106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67403" h="691060">
                  <a:moveTo>
                    <a:pt x="407488" y="5703"/>
                  </a:moveTo>
                  <a:lnTo>
                    <a:pt x="2591228" y="0"/>
                  </a:lnTo>
                  <a:lnTo>
                    <a:pt x="2967403" y="691060"/>
                  </a:lnTo>
                  <a:lnTo>
                    <a:pt x="0" y="661514"/>
                  </a:lnTo>
                  <a:lnTo>
                    <a:pt x="407488" y="5703"/>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7" name="자유형 32"/>
            <p:cNvSpPr/>
            <p:nvPr/>
          </p:nvSpPr>
          <p:spPr bwMode="auto">
            <a:xfrm rot="1755302">
              <a:off x="5002212" y="2667658"/>
              <a:ext cx="2212975" cy="428625"/>
            </a:xfrm>
            <a:custGeom>
              <a:avLst/>
              <a:gdLst>
                <a:gd name="connsiteX0" fmla="*/ 0 w 2961540"/>
                <a:gd name="connsiteY0" fmla="*/ 0 h 648072"/>
                <a:gd name="connsiteX1" fmla="*/ 2961540 w 2961540"/>
                <a:gd name="connsiteY1" fmla="*/ 0 h 648072"/>
                <a:gd name="connsiteX2" fmla="*/ 2961540 w 2961540"/>
                <a:gd name="connsiteY2" fmla="*/ 648072 h 648072"/>
                <a:gd name="connsiteX3" fmla="*/ 0 w 2961540"/>
                <a:gd name="connsiteY3" fmla="*/ 648072 h 648072"/>
                <a:gd name="connsiteX4" fmla="*/ 0 w 2961540"/>
                <a:gd name="connsiteY4" fmla="*/ 0 h 648072"/>
                <a:gd name="connsiteX0-1" fmla="*/ 0 w 2961540"/>
                <a:gd name="connsiteY0-2" fmla="*/ 0 h 648072"/>
                <a:gd name="connsiteX1-3" fmla="*/ 2605255 w 2961540"/>
                <a:gd name="connsiteY1-4" fmla="*/ 15401 h 648072"/>
                <a:gd name="connsiteX2-5" fmla="*/ 2961540 w 2961540"/>
                <a:gd name="connsiteY2-6" fmla="*/ 648072 h 648072"/>
                <a:gd name="connsiteX3-7" fmla="*/ 0 w 2961540"/>
                <a:gd name="connsiteY3-8" fmla="*/ 648072 h 648072"/>
                <a:gd name="connsiteX4-9" fmla="*/ 0 w 2961540"/>
                <a:gd name="connsiteY4-10" fmla="*/ 0 h 648072"/>
                <a:gd name="connsiteX0-11" fmla="*/ 0 w 3260319"/>
                <a:gd name="connsiteY0-12" fmla="*/ 58505 h 632671"/>
                <a:gd name="connsiteX1-13" fmla="*/ 2904034 w 3260319"/>
                <a:gd name="connsiteY1-14" fmla="*/ 0 h 632671"/>
                <a:gd name="connsiteX2-15" fmla="*/ 3260319 w 3260319"/>
                <a:gd name="connsiteY2-16" fmla="*/ 632671 h 632671"/>
                <a:gd name="connsiteX3-17" fmla="*/ 298779 w 3260319"/>
                <a:gd name="connsiteY3-18" fmla="*/ 632671 h 632671"/>
                <a:gd name="connsiteX4-19" fmla="*/ 0 w 3260319"/>
                <a:gd name="connsiteY4-20" fmla="*/ 58505 h 63267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60319" h="632671">
                  <a:moveTo>
                    <a:pt x="0" y="58505"/>
                  </a:moveTo>
                  <a:lnTo>
                    <a:pt x="2904034" y="0"/>
                  </a:lnTo>
                  <a:lnTo>
                    <a:pt x="3260319" y="632671"/>
                  </a:lnTo>
                  <a:lnTo>
                    <a:pt x="298779" y="632671"/>
                  </a:lnTo>
                  <a:lnTo>
                    <a:pt x="0" y="58505"/>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8" name="자유형 17"/>
            <p:cNvSpPr/>
            <p:nvPr/>
          </p:nvSpPr>
          <p:spPr bwMode="auto">
            <a:xfrm rot="1755302">
              <a:off x="4984750" y="3118508"/>
              <a:ext cx="2224087" cy="428625"/>
            </a:xfrm>
            <a:custGeom>
              <a:avLst/>
              <a:gdLst>
                <a:gd name="connsiteX0" fmla="*/ 0 w 2961540"/>
                <a:gd name="connsiteY0" fmla="*/ 0 h 648072"/>
                <a:gd name="connsiteX1" fmla="*/ 2961540 w 2961540"/>
                <a:gd name="connsiteY1" fmla="*/ 0 h 648072"/>
                <a:gd name="connsiteX2" fmla="*/ 2961540 w 2961540"/>
                <a:gd name="connsiteY2" fmla="*/ 648072 h 648072"/>
                <a:gd name="connsiteX3" fmla="*/ 0 w 2961540"/>
                <a:gd name="connsiteY3" fmla="*/ 648072 h 648072"/>
                <a:gd name="connsiteX4" fmla="*/ 0 w 2961540"/>
                <a:gd name="connsiteY4" fmla="*/ 0 h 648072"/>
                <a:gd name="connsiteX0-1" fmla="*/ 0 w 2961540"/>
                <a:gd name="connsiteY0-2" fmla="*/ 0 h 648072"/>
                <a:gd name="connsiteX1-3" fmla="*/ 2605255 w 2961540"/>
                <a:gd name="connsiteY1-4" fmla="*/ 15401 h 648072"/>
                <a:gd name="connsiteX2-5" fmla="*/ 2961540 w 2961540"/>
                <a:gd name="connsiteY2-6" fmla="*/ 648072 h 648072"/>
                <a:gd name="connsiteX3-7" fmla="*/ 0 w 2961540"/>
                <a:gd name="connsiteY3-8" fmla="*/ 648072 h 648072"/>
                <a:gd name="connsiteX4-9" fmla="*/ 0 w 2961540"/>
                <a:gd name="connsiteY4-10" fmla="*/ 0 h 648072"/>
                <a:gd name="connsiteX0-11" fmla="*/ 0 w 3260319"/>
                <a:gd name="connsiteY0-12" fmla="*/ 58505 h 632671"/>
                <a:gd name="connsiteX1-13" fmla="*/ 2904034 w 3260319"/>
                <a:gd name="connsiteY1-14" fmla="*/ 0 h 632671"/>
                <a:gd name="connsiteX2-15" fmla="*/ 3260319 w 3260319"/>
                <a:gd name="connsiteY2-16" fmla="*/ 632671 h 632671"/>
                <a:gd name="connsiteX3-17" fmla="*/ 298779 w 3260319"/>
                <a:gd name="connsiteY3-18" fmla="*/ 632671 h 632671"/>
                <a:gd name="connsiteX4-19" fmla="*/ 0 w 3260319"/>
                <a:gd name="connsiteY4-20" fmla="*/ 58505 h 632671"/>
                <a:gd name="connsiteX0-21" fmla="*/ 0 w 3277939"/>
                <a:gd name="connsiteY0-22" fmla="*/ 46540 h 632671"/>
                <a:gd name="connsiteX1-23" fmla="*/ 2921654 w 3277939"/>
                <a:gd name="connsiteY1-24" fmla="*/ 0 h 632671"/>
                <a:gd name="connsiteX2-25" fmla="*/ 3277939 w 3277939"/>
                <a:gd name="connsiteY2-26" fmla="*/ 632671 h 632671"/>
                <a:gd name="connsiteX3-27" fmla="*/ 316399 w 3277939"/>
                <a:gd name="connsiteY3-28" fmla="*/ 632671 h 632671"/>
                <a:gd name="connsiteX4-29" fmla="*/ 0 w 3277939"/>
                <a:gd name="connsiteY4-30" fmla="*/ 46540 h 63267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77939" h="632671">
                  <a:moveTo>
                    <a:pt x="0" y="46540"/>
                  </a:moveTo>
                  <a:lnTo>
                    <a:pt x="2921654" y="0"/>
                  </a:lnTo>
                  <a:lnTo>
                    <a:pt x="3277939" y="632671"/>
                  </a:lnTo>
                  <a:lnTo>
                    <a:pt x="316399" y="632671"/>
                  </a:lnTo>
                  <a:lnTo>
                    <a:pt x="0" y="465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9" name="자유형 19"/>
            <p:cNvSpPr/>
            <p:nvPr/>
          </p:nvSpPr>
          <p:spPr bwMode="auto">
            <a:xfrm rot="19844698" flipH="1">
              <a:off x="4972050" y="4074183"/>
              <a:ext cx="2247900" cy="439737"/>
            </a:xfrm>
            <a:custGeom>
              <a:avLst/>
              <a:gdLst>
                <a:gd name="connsiteX0" fmla="*/ 0 w 2961540"/>
                <a:gd name="connsiteY0" fmla="*/ 0 h 648072"/>
                <a:gd name="connsiteX1" fmla="*/ 2961540 w 2961540"/>
                <a:gd name="connsiteY1" fmla="*/ 0 h 648072"/>
                <a:gd name="connsiteX2" fmla="*/ 2961540 w 2961540"/>
                <a:gd name="connsiteY2" fmla="*/ 648072 h 648072"/>
                <a:gd name="connsiteX3" fmla="*/ 0 w 2961540"/>
                <a:gd name="connsiteY3" fmla="*/ 648072 h 648072"/>
                <a:gd name="connsiteX4" fmla="*/ 0 w 2961540"/>
                <a:gd name="connsiteY4" fmla="*/ 0 h 648072"/>
                <a:gd name="connsiteX0-1" fmla="*/ 0 w 2961540"/>
                <a:gd name="connsiteY0-2" fmla="*/ 0 h 648072"/>
                <a:gd name="connsiteX1-3" fmla="*/ 2961540 w 2961540"/>
                <a:gd name="connsiteY1-4" fmla="*/ 0 h 648072"/>
                <a:gd name="connsiteX2-5" fmla="*/ 2961540 w 2961540"/>
                <a:gd name="connsiteY2-6" fmla="*/ 648072 h 648072"/>
                <a:gd name="connsiteX3-7" fmla="*/ 383001 w 2961540"/>
                <a:gd name="connsiteY3-8" fmla="*/ 645803 h 648072"/>
                <a:gd name="connsiteX4-9" fmla="*/ 0 w 2961540"/>
                <a:gd name="connsiteY4-10" fmla="*/ 0 h 648072"/>
                <a:gd name="connsiteX0-11" fmla="*/ 0 w 3311251"/>
                <a:gd name="connsiteY0-12" fmla="*/ 0 h 648698"/>
                <a:gd name="connsiteX1-13" fmla="*/ 2961540 w 3311251"/>
                <a:gd name="connsiteY1-14" fmla="*/ 0 h 648698"/>
                <a:gd name="connsiteX2-15" fmla="*/ 3311251 w 3311251"/>
                <a:gd name="connsiteY2-16" fmla="*/ 648698 h 648698"/>
                <a:gd name="connsiteX3-17" fmla="*/ 383001 w 3311251"/>
                <a:gd name="connsiteY3-18" fmla="*/ 645803 h 648698"/>
                <a:gd name="connsiteX4-19" fmla="*/ 0 w 3311251"/>
                <a:gd name="connsiteY4-20" fmla="*/ 0 h 64869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11251" h="648698">
                  <a:moveTo>
                    <a:pt x="0" y="0"/>
                  </a:moveTo>
                  <a:lnTo>
                    <a:pt x="2961540" y="0"/>
                  </a:lnTo>
                  <a:lnTo>
                    <a:pt x="3311251" y="648698"/>
                  </a:lnTo>
                  <a:lnTo>
                    <a:pt x="383001" y="645803"/>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p>
          </p:txBody>
        </p:sp>
      </p:grpSp>
      <p:sp>
        <p:nvSpPr>
          <p:cNvPr id="20" name="矩形: 圆角 19"/>
          <p:cNvSpPr/>
          <p:nvPr/>
        </p:nvSpPr>
        <p:spPr>
          <a:xfrm>
            <a:off x="1510019" y="5602404"/>
            <a:ext cx="1208015" cy="107355"/>
          </a:xfrm>
          <a:prstGeom prst="roundRect">
            <a:avLst>
              <a:gd name="adj" fmla="val 50000"/>
            </a:avLst>
          </a:prstGeom>
          <a:solidFill>
            <a:schemeClr val="tx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57920" y="1219632"/>
            <a:ext cx="3735908" cy="38221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50000"/>
              </a:lnSpc>
            </a:pPr>
            <a:r>
              <a:rPr lang="zh-CN" altLang="en-US" sz="1800" dirty="0" smtClean="0">
                <a:solidFill>
                  <a:schemeClr val="tx1"/>
                </a:solidFill>
                <a:ea typeface="幼圆" panose="02010509060101010101" pitchFamily="49" charset="-122"/>
              </a:rPr>
              <a:t>原型（</a:t>
            </a:r>
            <a:r>
              <a:rPr lang="en-US" altLang="zh-CN" sz="1800" dirty="0" smtClean="0">
                <a:solidFill>
                  <a:schemeClr val="tx1"/>
                </a:solidFill>
                <a:ea typeface="幼圆" panose="02010509060101010101" pitchFamily="49" charset="-122"/>
              </a:rPr>
              <a:t>prototype</a:t>
            </a:r>
            <a:r>
              <a:rPr lang="zh-CN" altLang="en-US" sz="1800" dirty="0" smtClean="0">
                <a:solidFill>
                  <a:schemeClr val="tx1"/>
                </a:solidFill>
                <a:ea typeface="幼圆" panose="02010509060101010101" pitchFamily="49" charset="-122"/>
              </a:rPr>
              <a:t>）是指模拟要开发的系统的</a:t>
            </a:r>
            <a:r>
              <a:rPr lang="zh-CN" altLang="en-US" sz="1800" dirty="0" smtClean="0">
                <a:solidFill>
                  <a:srgbClr val="FF0000"/>
                </a:solidFill>
                <a:ea typeface="幼圆" panose="02010509060101010101" pitchFamily="49" charset="-122"/>
              </a:rPr>
              <a:t>原始模型</a:t>
            </a:r>
            <a:r>
              <a:rPr lang="zh-CN" altLang="en-US" sz="1800" dirty="0" smtClean="0">
                <a:solidFill>
                  <a:schemeClr val="tx1"/>
                </a:solidFill>
                <a:ea typeface="幼圆" panose="02010509060101010101" pitchFamily="49" charset="-122"/>
              </a:rPr>
              <a:t>。在软件过程中，原型是软件</a:t>
            </a:r>
            <a:r>
              <a:rPr lang="zh-CN" altLang="en-US" sz="1800" dirty="0" smtClean="0">
                <a:solidFill>
                  <a:srgbClr val="FF0000"/>
                </a:solidFill>
                <a:ea typeface="幼圆" panose="02010509060101010101" pitchFamily="49" charset="-122"/>
              </a:rPr>
              <a:t>早期</a:t>
            </a:r>
            <a:r>
              <a:rPr lang="zh-CN" altLang="en-US" sz="1800" dirty="0" smtClean="0">
                <a:solidFill>
                  <a:schemeClr val="tx1"/>
                </a:solidFill>
                <a:ea typeface="幼圆" panose="02010509060101010101" pitchFamily="49" charset="-122"/>
              </a:rPr>
              <a:t>一个</a:t>
            </a:r>
            <a:r>
              <a:rPr lang="zh-CN" altLang="en-US" sz="1800" dirty="0" smtClean="0">
                <a:solidFill>
                  <a:srgbClr val="FF0000"/>
                </a:solidFill>
                <a:ea typeface="幼圆" panose="02010509060101010101" pitchFamily="49" charset="-122"/>
              </a:rPr>
              <a:t>可运行</a:t>
            </a:r>
            <a:r>
              <a:rPr lang="zh-CN" altLang="en-US" sz="1800" dirty="0" smtClean="0">
                <a:solidFill>
                  <a:schemeClr val="tx1"/>
                </a:solidFill>
                <a:ea typeface="幼圆" panose="02010509060101010101" pitchFamily="49" charset="-122"/>
              </a:rPr>
              <a:t>的版本，它反映最终系统的部分重要特性，如界面、功能或者性能等等。</a:t>
            </a:r>
            <a:endParaRPr lang="en-US" altLang="zh-CN" sz="1800" dirty="0" smtClean="0">
              <a:solidFill>
                <a:schemeClr val="tx1"/>
              </a:solidFill>
              <a:ea typeface="幼圆" panose="02010509060101010101" pitchFamily="49" charset="-122"/>
            </a:endParaRPr>
          </a:p>
        </p:txBody>
      </p:sp>
      <p:sp>
        <p:nvSpPr>
          <p:cNvPr id="41" name="矩形 40"/>
          <p:cNvSpPr/>
          <p:nvPr/>
        </p:nvSpPr>
        <p:spPr>
          <a:xfrm>
            <a:off x="4283322" y="1392573"/>
            <a:ext cx="3954667" cy="3867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50000"/>
              </a:lnSpc>
            </a:pPr>
            <a:r>
              <a:rPr lang="zh-CN" altLang="en-US" sz="1800" dirty="0" smtClean="0">
                <a:solidFill>
                  <a:schemeClr val="tx1"/>
                </a:solidFill>
                <a:ea typeface="幼圆" panose="02010509060101010101" pitchFamily="49" charset="-122"/>
              </a:rPr>
              <a:t>原型即把系统主要功能和接口通过快速开发制作为“</a:t>
            </a:r>
            <a:r>
              <a:rPr lang="zh-CN" altLang="en-US" sz="1800" dirty="0" smtClean="0">
                <a:solidFill>
                  <a:srgbClr val="FF0000"/>
                </a:solidFill>
                <a:ea typeface="幼圆" panose="02010509060101010101" pitchFamily="49" charset="-122"/>
              </a:rPr>
              <a:t>软件样机</a:t>
            </a:r>
            <a:r>
              <a:rPr lang="zh-CN" altLang="en-US" sz="1800" dirty="0" smtClean="0">
                <a:solidFill>
                  <a:schemeClr val="tx1"/>
                </a:solidFill>
                <a:ea typeface="幼圆" panose="02010509060101010101" pitchFamily="49" charset="-122"/>
              </a:rPr>
              <a:t>”，以可视化的形式展现给用户，及时征求用户意见，从而明确无误地确定用户需求。同时，原型也可用于征求内部意见，作为分析和设计的接口之一，可方便于沟通。</a:t>
            </a:r>
            <a:endParaRPr lang="en-US" altLang="zh-CN" sz="1800" dirty="0" smtClean="0">
              <a:solidFill>
                <a:schemeClr val="tx1"/>
              </a:solidFill>
              <a:ea typeface="幼圆" panose="02010509060101010101" pitchFamily="49" charset="-122"/>
            </a:endParaRPr>
          </a:p>
        </p:txBody>
      </p:sp>
      <p:sp>
        <p:nvSpPr>
          <p:cNvPr id="48" name="矩形 47"/>
          <p:cNvSpPr/>
          <p:nvPr/>
        </p:nvSpPr>
        <p:spPr>
          <a:xfrm>
            <a:off x="8326171" y="1261576"/>
            <a:ext cx="3491132" cy="36627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50000"/>
              </a:lnSpc>
            </a:pPr>
            <a:r>
              <a:rPr lang="zh-CN" altLang="en-US" sz="1800" dirty="0" smtClean="0">
                <a:solidFill>
                  <a:schemeClr val="tx1"/>
                </a:solidFill>
                <a:ea typeface="幼圆" panose="02010509060101010101" pitchFamily="49" charset="-122"/>
              </a:rPr>
              <a:t>软件原型在软件设计阶段，交互设计师或者产品经理等常常需要使用一些工具（比如</a:t>
            </a:r>
            <a:r>
              <a:rPr lang="en-US" altLang="zh-CN" sz="1800" dirty="0" smtClean="0">
                <a:solidFill>
                  <a:schemeClr val="tx1"/>
                </a:solidFill>
                <a:ea typeface="幼圆" panose="02010509060101010101" pitchFamily="49" charset="-122"/>
              </a:rPr>
              <a:t>Visio</a:t>
            </a:r>
            <a:r>
              <a:rPr lang="zh-CN" altLang="en-US" sz="1800" dirty="0" smtClean="0">
                <a:solidFill>
                  <a:schemeClr val="tx1"/>
                </a:solidFill>
                <a:ea typeface="幼圆" panose="02010509060101010101" pitchFamily="49" charset="-122"/>
              </a:rPr>
              <a:t>、</a:t>
            </a:r>
            <a:r>
              <a:rPr lang="en-US" altLang="zh-CN" sz="1800" dirty="0" smtClean="0">
                <a:solidFill>
                  <a:schemeClr val="tx1"/>
                </a:solidFill>
                <a:ea typeface="幼圆" panose="02010509060101010101" pitchFamily="49" charset="-122"/>
              </a:rPr>
              <a:t>Axure RP</a:t>
            </a:r>
            <a:r>
              <a:rPr lang="zh-CN" altLang="en-US" sz="1800" dirty="0" smtClean="0">
                <a:solidFill>
                  <a:schemeClr val="tx1"/>
                </a:solidFill>
                <a:ea typeface="幼圆" panose="02010509060101010101" pitchFamily="49" charset="-122"/>
              </a:rPr>
              <a:t>、</a:t>
            </a:r>
            <a:r>
              <a:rPr lang="en-US" altLang="zh-CN" sz="1800" dirty="0" smtClean="0">
                <a:solidFill>
                  <a:schemeClr val="tx1"/>
                </a:solidFill>
                <a:ea typeface="幼圆" panose="02010509060101010101" pitchFamily="49" charset="-122"/>
              </a:rPr>
              <a:t>Flash</a:t>
            </a:r>
            <a:r>
              <a:rPr lang="zh-CN" altLang="en-US" sz="1800" dirty="0" smtClean="0">
                <a:solidFill>
                  <a:schemeClr val="tx1"/>
                </a:solidFill>
                <a:ea typeface="幼圆" panose="02010509060101010101" pitchFamily="49" charset="-122"/>
              </a:rPr>
              <a:t>、</a:t>
            </a:r>
            <a:r>
              <a:rPr lang="en-US" altLang="zh-CN" sz="1800" dirty="0" smtClean="0">
                <a:solidFill>
                  <a:schemeClr val="tx1"/>
                </a:solidFill>
                <a:ea typeface="幼圆" panose="02010509060101010101" pitchFamily="49" charset="-122"/>
              </a:rPr>
              <a:t>PowerPoint</a:t>
            </a:r>
            <a:r>
              <a:rPr lang="zh-CN" altLang="en-US" sz="1800" dirty="0" smtClean="0">
                <a:solidFill>
                  <a:schemeClr val="tx1"/>
                </a:solidFill>
                <a:ea typeface="幼圆" panose="02010509060101010101" pitchFamily="49" charset="-122"/>
              </a:rPr>
              <a:t>或者</a:t>
            </a:r>
            <a:r>
              <a:rPr lang="en-US" altLang="zh-CN" sz="1800" dirty="0" smtClean="0">
                <a:solidFill>
                  <a:schemeClr val="tx1"/>
                </a:solidFill>
                <a:ea typeface="幼圆" panose="02010509060101010101" pitchFamily="49" charset="-122"/>
              </a:rPr>
              <a:t>OmniGraffle</a:t>
            </a:r>
            <a:r>
              <a:rPr lang="zh-CN" altLang="en-US" sz="1800" dirty="0" smtClean="0">
                <a:solidFill>
                  <a:schemeClr val="tx1"/>
                </a:solidFill>
                <a:ea typeface="幼圆" panose="02010509060101010101" pitchFamily="49" charset="-122"/>
              </a:rPr>
              <a:t>等）制作出静态稿或者原型来表达设计思想。</a:t>
            </a:r>
            <a:endParaRPr lang="en-US" altLang="zh-CN" sz="1800" dirty="0" smtClean="0">
              <a:solidFill>
                <a:schemeClr val="tx1"/>
              </a:solidFill>
              <a:ea typeface="幼圆" panose="02010509060101010101" pitchFamily="49" charset="-122"/>
            </a:endParaRPr>
          </a:p>
        </p:txBody>
      </p:sp>
      <p:pic>
        <p:nvPicPr>
          <p:cNvPr id="29" name="Picture 5" descr="E:\PRD\logoWhite.png"/>
          <p:cNvPicPr>
            <a:picLocks noChangeAspect="1" noChangeArrowheads="1"/>
          </p:cNvPicPr>
          <p:nvPr/>
        </p:nvPicPr>
        <p:blipFill>
          <a:blip r:embed="rId2" cstate="print"/>
          <a:srcRect/>
          <a:stretch>
            <a:fillRect/>
          </a:stretch>
        </p:blipFill>
        <p:spPr bwMode="auto">
          <a:xfrm>
            <a:off x="11577513" y="6241409"/>
            <a:ext cx="614487" cy="616591"/>
          </a:xfrm>
          <a:prstGeom prst="rect">
            <a:avLst/>
          </a:prstGeom>
          <a:noFill/>
        </p:spPr>
      </p:pic>
      <p:grpSp>
        <p:nvGrpSpPr>
          <p:cNvPr id="3" name="组合 29"/>
          <p:cNvGrpSpPr/>
          <p:nvPr/>
        </p:nvGrpSpPr>
        <p:grpSpPr>
          <a:xfrm rot="5400000">
            <a:off x="5863211" y="5832139"/>
            <a:ext cx="868566" cy="713377"/>
            <a:chOff x="4972050" y="2667658"/>
            <a:chExt cx="2247900" cy="1846262"/>
          </a:xfrm>
        </p:grpSpPr>
        <p:sp>
          <p:nvSpPr>
            <p:cNvPr id="31" name="자유형 24"/>
            <p:cNvSpPr/>
            <p:nvPr/>
          </p:nvSpPr>
          <p:spPr bwMode="auto">
            <a:xfrm rot="19844698" flipH="1">
              <a:off x="4978400" y="3628095"/>
              <a:ext cx="2014537" cy="469900"/>
            </a:xfrm>
            <a:custGeom>
              <a:avLst/>
              <a:gdLst>
                <a:gd name="connsiteX0" fmla="*/ 0 w 2961540"/>
                <a:gd name="connsiteY0" fmla="*/ 0 h 648072"/>
                <a:gd name="connsiteX1" fmla="*/ 2961540 w 2961540"/>
                <a:gd name="connsiteY1" fmla="*/ 0 h 648072"/>
                <a:gd name="connsiteX2" fmla="*/ 2961540 w 2961540"/>
                <a:gd name="connsiteY2" fmla="*/ 648072 h 648072"/>
                <a:gd name="connsiteX3" fmla="*/ 0 w 2961540"/>
                <a:gd name="connsiteY3" fmla="*/ 648072 h 648072"/>
                <a:gd name="connsiteX4" fmla="*/ 0 w 2961540"/>
                <a:gd name="connsiteY4" fmla="*/ 0 h 648072"/>
                <a:gd name="connsiteX0-1" fmla="*/ 203047 w 3164587"/>
                <a:gd name="connsiteY0-2" fmla="*/ 0 h 650470"/>
                <a:gd name="connsiteX1-3" fmla="*/ 3164587 w 3164587"/>
                <a:gd name="connsiteY1-4" fmla="*/ 0 h 650470"/>
                <a:gd name="connsiteX2-5" fmla="*/ 3164587 w 3164587"/>
                <a:gd name="connsiteY2-6" fmla="*/ 648072 h 650470"/>
                <a:gd name="connsiteX3-7" fmla="*/ 0 w 3164587"/>
                <a:gd name="connsiteY3-8" fmla="*/ 650470 h 650470"/>
                <a:gd name="connsiteX4-9" fmla="*/ 203047 w 3164587"/>
                <a:gd name="connsiteY4-10" fmla="*/ 0 h 650470"/>
                <a:gd name="connsiteX0-11" fmla="*/ 407488 w 3164587"/>
                <a:gd name="connsiteY0-12" fmla="*/ 0 h 655811"/>
                <a:gd name="connsiteX1-13" fmla="*/ 3164587 w 3164587"/>
                <a:gd name="connsiteY1-14" fmla="*/ 5341 h 655811"/>
                <a:gd name="connsiteX2-15" fmla="*/ 3164587 w 3164587"/>
                <a:gd name="connsiteY2-16" fmla="*/ 653413 h 655811"/>
                <a:gd name="connsiteX3-17" fmla="*/ 0 w 3164587"/>
                <a:gd name="connsiteY3-18" fmla="*/ 655811 h 655811"/>
                <a:gd name="connsiteX4-19" fmla="*/ 407488 w 3164587"/>
                <a:gd name="connsiteY4-20" fmla="*/ 0 h 655811"/>
                <a:gd name="connsiteX0-21" fmla="*/ 407488 w 3164587"/>
                <a:gd name="connsiteY0-22" fmla="*/ 0 h 655811"/>
                <a:gd name="connsiteX1-23" fmla="*/ 2615502 w 3164587"/>
                <a:gd name="connsiteY1-24" fmla="*/ 57122 h 655811"/>
                <a:gd name="connsiteX2-25" fmla="*/ 3164587 w 3164587"/>
                <a:gd name="connsiteY2-26" fmla="*/ 653413 h 655811"/>
                <a:gd name="connsiteX3-27" fmla="*/ 0 w 3164587"/>
                <a:gd name="connsiteY3-28" fmla="*/ 655811 h 655811"/>
                <a:gd name="connsiteX4-29" fmla="*/ 407488 w 3164587"/>
                <a:gd name="connsiteY4-30" fmla="*/ 0 h 655811"/>
                <a:gd name="connsiteX0-31" fmla="*/ 407488 w 2967403"/>
                <a:gd name="connsiteY0-32" fmla="*/ 0 h 685357"/>
                <a:gd name="connsiteX1-33" fmla="*/ 2615502 w 2967403"/>
                <a:gd name="connsiteY1-34" fmla="*/ 57122 h 685357"/>
                <a:gd name="connsiteX2-35" fmla="*/ 2967403 w 2967403"/>
                <a:gd name="connsiteY2-36" fmla="*/ 685357 h 685357"/>
                <a:gd name="connsiteX3-37" fmla="*/ 0 w 2967403"/>
                <a:gd name="connsiteY3-38" fmla="*/ 655811 h 685357"/>
                <a:gd name="connsiteX4-39" fmla="*/ 407488 w 2967403"/>
                <a:gd name="connsiteY4-40" fmla="*/ 0 h 685357"/>
                <a:gd name="connsiteX0-41" fmla="*/ 407488 w 2967403"/>
                <a:gd name="connsiteY0-42" fmla="*/ 0 h 685357"/>
                <a:gd name="connsiteX1-43" fmla="*/ 2583917 w 2967403"/>
                <a:gd name="connsiteY1-44" fmla="*/ 20227 h 685357"/>
                <a:gd name="connsiteX2-45" fmla="*/ 2967403 w 2967403"/>
                <a:gd name="connsiteY2-46" fmla="*/ 685357 h 685357"/>
                <a:gd name="connsiteX3-47" fmla="*/ 0 w 2967403"/>
                <a:gd name="connsiteY3-48" fmla="*/ 655811 h 685357"/>
                <a:gd name="connsiteX4-49" fmla="*/ 407488 w 2967403"/>
                <a:gd name="connsiteY4-50" fmla="*/ 0 h 685357"/>
                <a:gd name="connsiteX0-51" fmla="*/ 407488 w 2967403"/>
                <a:gd name="connsiteY0-52" fmla="*/ 5703 h 691060"/>
                <a:gd name="connsiteX1-53" fmla="*/ 2591228 w 2967403"/>
                <a:gd name="connsiteY1-54" fmla="*/ 0 h 691060"/>
                <a:gd name="connsiteX2-55" fmla="*/ 2967403 w 2967403"/>
                <a:gd name="connsiteY2-56" fmla="*/ 691060 h 691060"/>
                <a:gd name="connsiteX3-57" fmla="*/ 0 w 2967403"/>
                <a:gd name="connsiteY3-58" fmla="*/ 661514 h 691060"/>
                <a:gd name="connsiteX4-59" fmla="*/ 407488 w 2967403"/>
                <a:gd name="connsiteY4-60" fmla="*/ 5703 h 69106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67403" h="691060">
                  <a:moveTo>
                    <a:pt x="407488" y="5703"/>
                  </a:moveTo>
                  <a:lnTo>
                    <a:pt x="2591228" y="0"/>
                  </a:lnTo>
                  <a:lnTo>
                    <a:pt x="2967403" y="691060"/>
                  </a:lnTo>
                  <a:lnTo>
                    <a:pt x="0" y="661514"/>
                  </a:lnTo>
                  <a:lnTo>
                    <a:pt x="407488" y="5703"/>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2" name="자유형 32"/>
            <p:cNvSpPr/>
            <p:nvPr/>
          </p:nvSpPr>
          <p:spPr bwMode="auto">
            <a:xfrm rot="1755302">
              <a:off x="5002212" y="2667658"/>
              <a:ext cx="2212975" cy="428625"/>
            </a:xfrm>
            <a:custGeom>
              <a:avLst/>
              <a:gdLst>
                <a:gd name="connsiteX0" fmla="*/ 0 w 2961540"/>
                <a:gd name="connsiteY0" fmla="*/ 0 h 648072"/>
                <a:gd name="connsiteX1" fmla="*/ 2961540 w 2961540"/>
                <a:gd name="connsiteY1" fmla="*/ 0 h 648072"/>
                <a:gd name="connsiteX2" fmla="*/ 2961540 w 2961540"/>
                <a:gd name="connsiteY2" fmla="*/ 648072 h 648072"/>
                <a:gd name="connsiteX3" fmla="*/ 0 w 2961540"/>
                <a:gd name="connsiteY3" fmla="*/ 648072 h 648072"/>
                <a:gd name="connsiteX4" fmla="*/ 0 w 2961540"/>
                <a:gd name="connsiteY4" fmla="*/ 0 h 648072"/>
                <a:gd name="connsiteX0-1" fmla="*/ 0 w 2961540"/>
                <a:gd name="connsiteY0-2" fmla="*/ 0 h 648072"/>
                <a:gd name="connsiteX1-3" fmla="*/ 2605255 w 2961540"/>
                <a:gd name="connsiteY1-4" fmla="*/ 15401 h 648072"/>
                <a:gd name="connsiteX2-5" fmla="*/ 2961540 w 2961540"/>
                <a:gd name="connsiteY2-6" fmla="*/ 648072 h 648072"/>
                <a:gd name="connsiteX3-7" fmla="*/ 0 w 2961540"/>
                <a:gd name="connsiteY3-8" fmla="*/ 648072 h 648072"/>
                <a:gd name="connsiteX4-9" fmla="*/ 0 w 2961540"/>
                <a:gd name="connsiteY4-10" fmla="*/ 0 h 648072"/>
                <a:gd name="connsiteX0-11" fmla="*/ 0 w 3260319"/>
                <a:gd name="connsiteY0-12" fmla="*/ 58505 h 632671"/>
                <a:gd name="connsiteX1-13" fmla="*/ 2904034 w 3260319"/>
                <a:gd name="connsiteY1-14" fmla="*/ 0 h 632671"/>
                <a:gd name="connsiteX2-15" fmla="*/ 3260319 w 3260319"/>
                <a:gd name="connsiteY2-16" fmla="*/ 632671 h 632671"/>
                <a:gd name="connsiteX3-17" fmla="*/ 298779 w 3260319"/>
                <a:gd name="connsiteY3-18" fmla="*/ 632671 h 632671"/>
                <a:gd name="connsiteX4-19" fmla="*/ 0 w 3260319"/>
                <a:gd name="connsiteY4-20" fmla="*/ 58505 h 63267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60319" h="632671">
                  <a:moveTo>
                    <a:pt x="0" y="58505"/>
                  </a:moveTo>
                  <a:lnTo>
                    <a:pt x="2904034" y="0"/>
                  </a:lnTo>
                  <a:lnTo>
                    <a:pt x="3260319" y="632671"/>
                  </a:lnTo>
                  <a:lnTo>
                    <a:pt x="298779" y="632671"/>
                  </a:lnTo>
                  <a:lnTo>
                    <a:pt x="0" y="58505"/>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3" name="자유형 17"/>
            <p:cNvSpPr/>
            <p:nvPr/>
          </p:nvSpPr>
          <p:spPr bwMode="auto">
            <a:xfrm rot="1755302">
              <a:off x="4984750" y="3118508"/>
              <a:ext cx="2224087" cy="428625"/>
            </a:xfrm>
            <a:custGeom>
              <a:avLst/>
              <a:gdLst>
                <a:gd name="connsiteX0" fmla="*/ 0 w 2961540"/>
                <a:gd name="connsiteY0" fmla="*/ 0 h 648072"/>
                <a:gd name="connsiteX1" fmla="*/ 2961540 w 2961540"/>
                <a:gd name="connsiteY1" fmla="*/ 0 h 648072"/>
                <a:gd name="connsiteX2" fmla="*/ 2961540 w 2961540"/>
                <a:gd name="connsiteY2" fmla="*/ 648072 h 648072"/>
                <a:gd name="connsiteX3" fmla="*/ 0 w 2961540"/>
                <a:gd name="connsiteY3" fmla="*/ 648072 h 648072"/>
                <a:gd name="connsiteX4" fmla="*/ 0 w 2961540"/>
                <a:gd name="connsiteY4" fmla="*/ 0 h 648072"/>
                <a:gd name="connsiteX0-1" fmla="*/ 0 w 2961540"/>
                <a:gd name="connsiteY0-2" fmla="*/ 0 h 648072"/>
                <a:gd name="connsiteX1-3" fmla="*/ 2605255 w 2961540"/>
                <a:gd name="connsiteY1-4" fmla="*/ 15401 h 648072"/>
                <a:gd name="connsiteX2-5" fmla="*/ 2961540 w 2961540"/>
                <a:gd name="connsiteY2-6" fmla="*/ 648072 h 648072"/>
                <a:gd name="connsiteX3-7" fmla="*/ 0 w 2961540"/>
                <a:gd name="connsiteY3-8" fmla="*/ 648072 h 648072"/>
                <a:gd name="connsiteX4-9" fmla="*/ 0 w 2961540"/>
                <a:gd name="connsiteY4-10" fmla="*/ 0 h 648072"/>
                <a:gd name="connsiteX0-11" fmla="*/ 0 w 3260319"/>
                <a:gd name="connsiteY0-12" fmla="*/ 58505 h 632671"/>
                <a:gd name="connsiteX1-13" fmla="*/ 2904034 w 3260319"/>
                <a:gd name="connsiteY1-14" fmla="*/ 0 h 632671"/>
                <a:gd name="connsiteX2-15" fmla="*/ 3260319 w 3260319"/>
                <a:gd name="connsiteY2-16" fmla="*/ 632671 h 632671"/>
                <a:gd name="connsiteX3-17" fmla="*/ 298779 w 3260319"/>
                <a:gd name="connsiteY3-18" fmla="*/ 632671 h 632671"/>
                <a:gd name="connsiteX4-19" fmla="*/ 0 w 3260319"/>
                <a:gd name="connsiteY4-20" fmla="*/ 58505 h 632671"/>
                <a:gd name="connsiteX0-21" fmla="*/ 0 w 3277939"/>
                <a:gd name="connsiteY0-22" fmla="*/ 46540 h 632671"/>
                <a:gd name="connsiteX1-23" fmla="*/ 2921654 w 3277939"/>
                <a:gd name="connsiteY1-24" fmla="*/ 0 h 632671"/>
                <a:gd name="connsiteX2-25" fmla="*/ 3277939 w 3277939"/>
                <a:gd name="connsiteY2-26" fmla="*/ 632671 h 632671"/>
                <a:gd name="connsiteX3-27" fmla="*/ 316399 w 3277939"/>
                <a:gd name="connsiteY3-28" fmla="*/ 632671 h 632671"/>
                <a:gd name="connsiteX4-29" fmla="*/ 0 w 3277939"/>
                <a:gd name="connsiteY4-30" fmla="*/ 46540 h 63267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77939" h="632671">
                  <a:moveTo>
                    <a:pt x="0" y="46540"/>
                  </a:moveTo>
                  <a:lnTo>
                    <a:pt x="2921654" y="0"/>
                  </a:lnTo>
                  <a:lnTo>
                    <a:pt x="3277939" y="632671"/>
                  </a:lnTo>
                  <a:lnTo>
                    <a:pt x="316399" y="632671"/>
                  </a:lnTo>
                  <a:lnTo>
                    <a:pt x="0" y="465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4" name="자유형 19"/>
            <p:cNvSpPr/>
            <p:nvPr/>
          </p:nvSpPr>
          <p:spPr bwMode="auto">
            <a:xfrm rot="19844698" flipH="1">
              <a:off x="4972050" y="4074183"/>
              <a:ext cx="2247900" cy="439737"/>
            </a:xfrm>
            <a:custGeom>
              <a:avLst/>
              <a:gdLst>
                <a:gd name="connsiteX0" fmla="*/ 0 w 2961540"/>
                <a:gd name="connsiteY0" fmla="*/ 0 h 648072"/>
                <a:gd name="connsiteX1" fmla="*/ 2961540 w 2961540"/>
                <a:gd name="connsiteY1" fmla="*/ 0 h 648072"/>
                <a:gd name="connsiteX2" fmla="*/ 2961540 w 2961540"/>
                <a:gd name="connsiteY2" fmla="*/ 648072 h 648072"/>
                <a:gd name="connsiteX3" fmla="*/ 0 w 2961540"/>
                <a:gd name="connsiteY3" fmla="*/ 648072 h 648072"/>
                <a:gd name="connsiteX4" fmla="*/ 0 w 2961540"/>
                <a:gd name="connsiteY4" fmla="*/ 0 h 648072"/>
                <a:gd name="connsiteX0-1" fmla="*/ 0 w 2961540"/>
                <a:gd name="connsiteY0-2" fmla="*/ 0 h 648072"/>
                <a:gd name="connsiteX1-3" fmla="*/ 2961540 w 2961540"/>
                <a:gd name="connsiteY1-4" fmla="*/ 0 h 648072"/>
                <a:gd name="connsiteX2-5" fmla="*/ 2961540 w 2961540"/>
                <a:gd name="connsiteY2-6" fmla="*/ 648072 h 648072"/>
                <a:gd name="connsiteX3-7" fmla="*/ 383001 w 2961540"/>
                <a:gd name="connsiteY3-8" fmla="*/ 645803 h 648072"/>
                <a:gd name="connsiteX4-9" fmla="*/ 0 w 2961540"/>
                <a:gd name="connsiteY4-10" fmla="*/ 0 h 648072"/>
                <a:gd name="connsiteX0-11" fmla="*/ 0 w 3311251"/>
                <a:gd name="connsiteY0-12" fmla="*/ 0 h 648698"/>
                <a:gd name="connsiteX1-13" fmla="*/ 2961540 w 3311251"/>
                <a:gd name="connsiteY1-14" fmla="*/ 0 h 648698"/>
                <a:gd name="connsiteX2-15" fmla="*/ 3311251 w 3311251"/>
                <a:gd name="connsiteY2-16" fmla="*/ 648698 h 648698"/>
                <a:gd name="connsiteX3-17" fmla="*/ 383001 w 3311251"/>
                <a:gd name="connsiteY3-18" fmla="*/ 645803 h 648698"/>
                <a:gd name="connsiteX4-19" fmla="*/ 0 w 3311251"/>
                <a:gd name="connsiteY4-20" fmla="*/ 0 h 64869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11251" h="648698">
                  <a:moveTo>
                    <a:pt x="0" y="0"/>
                  </a:moveTo>
                  <a:lnTo>
                    <a:pt x="2961540" y="0"/>
                  </a:lnTo>
                  <a:lnTo>
                    <a:pt x="3311251" y="648698"/>
                  </a:lnTo>
                  <a:lnTo>
                    <a:pt x="383001" y="645803"/>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p>
          </p:txBody>
        </p:sp>
      </p:grpSp>
      <p:sp>
        <p:nvSpPr>
          <p:cNvPr id="35" name="矩形: 圆角 19"/>
          <p:cNvSpPr/>
          <p:nvPr/>
        </p:nvSpPr>
        <p:spPr>
          <a:xfrm>
            <a:off x="5697526" y="5661126"/>
            <a:ext cx="1208015" cy="107355"/>
          </a:xfrm>
          <a:prstGeom prst="roundRect">
            <a:avLst>
              <a:gd name="adj" fmla="val 50000"/>
            </a:avLst>
          </a:prstGeom>
          <a:solidFill>
            <a:schemeClr val="tx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51"/>
          <p:cNvGrpSpPr/>
          <p:nvPr/>
        </p:nvGrpSpPr>
        <p:grpSpPr>
          <a:xfrm rot="5400000">
            <a:off x="9806037" y="5781804"/>
            <a:ext cx="868566" cy="713377"/>
            <a:chOff x="4972050" y="2667658"/>
            <a:chExt cx="2247900" cy="1846262"/>
          </a:xfrm>
        </p:grpSpPr>
        <p:sp>
          <p:nvSpPr>
            <p:cNvPr id="53" name="자유형 24"/>
            <p:cNvSpPr/>
            <p:nvPr/>
          </p:nvSpPr>
          <p:spPr bwMode="auto">
            <a:xfrm rot="19844698" flipH="1">
              <a:off x="4978400" y="3628095"/>
              <a:ext cx="2014537" cy="469900"/>
            </a:xfrm>
            <a:custGeom>
              <a:avLst/>
              <a:gdLst>
                <a:gd name="connsiteX0" fmla="*/ 0 w 2961540"/>
                <a:gd name="connsiteY0" fmla="*/ 0 h 648072"/>
                <a:gd name="connsiteX1" fmla="*/ 2961540 w 2961540"/>
                <a:gd name="connsiteY1" fmla="*/ 0 h 648072"/>
                <a:gd name="connsiteX2" fmla="*/ 2961540 w 2961540"/>
                <a:gd name="connsiteY2" fmla="*/ 648072 h 648072"/>
                <a:gd name="connsiteX3" fmla="*/ 0 w 2961540"/>
                <a:gd name="connsiteY3" fmla="*/ 648072 h 648072"/>
                <a:gd name="connsiteX4" fmla="*/ 0 w 2961540"/>
                <a:gd name="connsiteY4" fmla="*/ 0 h 648072"/>
                <a:gd name="connsiteX0-1" fmla="*/ 203047 w 3164587"/>
                <a:gd name="connsiteY0-2" fmla="*/ 0 h 650470"/>
                <a:gd name="connsiteX1-3" fmla="*/ 3164587 w 3164587"/>
                <a:gd name="connsiteY1-4" fmla="*/ 0 h 650470"/>
                <a:gd name="connsiteX2-5" fmla="*/ 3164587 w 3164587"/>
                <a:gd name="connsiteY2-6" fmla="*/ 648072 h 650470"/>
                <a:gd name="connsiteX3-7" fmla="*/ 0 w 3164587"/>
                <a:gd name="connsiteY3-8" fmla="*/ 650470 h 650470"/>
                <a:gd name="connsiteX4-9" fmla="*/ 203047 w 3164587"/>
                <a:gd name="connsiteY4-10" fmla="*/ 0 h 650470"/>
                <a:gd name="connsiteX0-11" fmla="*/ 407488 w 3164587"/>
                <a:gd name="connsiteY0-12" fmla="*/ 0 h 655811"/>
                <a:gd name="connsiteX1-13" fmla="*/ 3164587 w 3164587"/>
                <a:gd name="connsiteY1-14" fmla="*/ 5341 h 655811"/>
                <a:gd name="connsiteX2-15" fmla="*/ 3164587 w 3164587"/>
                <a:gd name="connsiteY2-16" fmla="*/ 653413 h 655811"/>
                <a:gd name="connsiteX3-17" fmla="*/ 0 w 3164587"/>
                <a:gd name="connsiteY3-18" fmla="*/ 655811 h 655811"/>
                <a:gd name="connsiteX4-19" fmla="*/ 407488 w 3164587"/>
                <a:gd name="connsiteY4-20" fmla="*/ 0 h 655811"/>
                <a:gd name="connsiteX0-21" fmla="*/ 407488 w 3164587"/>
                <a:gd name="connsiteY0-22" fmla="*/ 0 h 655811"/>
                <a:gd name="connsiteX1-23" fmla="*/ 2615502 w 3164587"/>
                <a:gd name="connsiteY1-24" fmla="*/ 57122 h 655811"/>
                <a:gd name="connsiteX2-25" fmla="*/ 3164587 w 3164587"/>
                <a:gd name="connsiteY2-26" fmla="*/ 653413 h 655811"/>
                <a:gd name="connsiteX3-27" fmla="*/ 0 w 3164587"/>
                <a:gd name="connsiteY3-28" fmla="*/ 655811 h 655811"/>
                <a:gd name="connsiteX4-29" fmla="*/ 407488 w 3164587"/>
                <a:gd name="connsiteY4-30" fmla="*/ 0 h 655811"/>
                <a:gd name="connsiteX0-31" fmla="*/ 407488 w 2967403"/>
                <a:gd name="connsiteY0-32" fmla="*/ 0 h 685357"/>
                <a:gd name="connsiteX1-33" fmla="*/ 2615502 w 2967403"/>
                <a:gd name="connsiteY1-34" fmla="*/ 57122 h 685357"/>
                <a:gd name="connsiteX2-35" fmla="*/ 2967403 w 2967403"/>
                <a:gd name="connsiteY2-36" fmla="*/ 685357 h 685357"/>
                <a:gd name="connsiteX3-37" fmla="*/ 0 w 2967403"/>
                <a:gd name="connsiteY3-38" fmla="*/ 655811 h 685357"/>
                <a:gd name="connsiteX4-39" fmla="*/ 407488 w 2967403"/>
                <a:gd name="connsiteY4-40" fmla="*/ 0 h 685357"/>
                <a:gd name="connsiteX0-41" fmla="*/ 407488 w 2967403"/>
                <a:gd name="connsiteY0-42" fmla="*/ 0 h 685357"/>
                <a:gd name="connsiteX1-43" fmla="*/ 2583917 w 2967403"/>
                <a:gd name="connsiteY1-44" fmla="*/ 20227 h 685357"/>
                <a:gd name="connsiteX2-45" fmla="*/ 2967403 w 2967403"/>
                <a:gd name="connsiteY2-46" fmla="*/ 685357 h 685357"/>
                <a:gd name="connsiteX3-47" fmla="*/ 0 w 2967403"/>
                <a:gd name="connsiteY3-48" fmla="*/ 655811 h 685357"/>
                <a:gd name="connsiteX4-49" fmla="*/ 407488 w 2967403"/>
                <a:gd name="connsiteY4-50" fmla="*/ 0 h 685357"/>
                <a:gd name="connsiteX0-51" fmla="*/ 407488 w 2967403"/>
                <a:gd name="connsiteY0-52" fmla="*/ 5703 h 691060"/>
                <a:gd name="connsiteX1-53" fmla="*/ 2591228 w 2967403"/>
                <a:gd name="connsiteY1-54" fmla="*/ 0 h 691060"/>
                <a:gd name="connsiteX2-55" fmla="*/ 2967403 w 2967403"/>
                <a:gd name="connsiteY2-56" fmla="*/ 691060 h 691060"/>
                <a:gd name="connsiteX3-57" fmla="*/ 0 w 2967403"/>
                <a:gd name="connsiteY3-58" fmla="*/ 661514 h 691060"/>
                <a:gd name="connsiteX4-59" fmla="*/ 407488 w 2967403"/>
                <a:gd name="connsiteY4-60" fmla="*/ 5703 h 69106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67403" h="691060">
                  <a:moveTo>
                    <a:pt x="407488" y="5703"/>
                  </a:moveTo>
                  <a:lnTo>
                    <a:pt x="2591228" y="0"/>
                  </a:lnTo>
                  <a:lnTo>
                    <a:pt x="2967403" y="691060"/>
                  </a:lnTo>
                  <a:lnTo>
                    <a:pt x="0" y="661514"/>
                  </a:lnTo>
                  <a:lnTo>
                    <a:pt x="407488" y="5703"/>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4" name="자유형 32"/>
            <p:cNvSpPr/>
            <p:nvPr/>
          </p:nvSpPr>
          <p:spPr bwMode="auto">
            <a:xfrm rot="1755302">
              <a:off x="5002212" y="2667658"/>
              <a:ext cx="2212975" cy="428625"/>
            </a:xfrm>
            <a:custGeom>
              <a:avLst/>
              <a:gdLst>
                <a:gd name="connsiteX0" fmla="*/ 0 w 2961540"/>
                <a:gd name="connsiteY0" fmla="*/ 0 h 648072"/>
                <a:gd name="connsiteX1" fmla="*/ 2961540 w 2961540"/>
                <a:gd name="connsiteY1" fmla="*/ 0 h 648072"/>
                <a:gd name="connsiteX2" fmla="*/ 2961540 w 2961540"/>
                <a:gd name="connsiteY2" fmla="*/ 648072 h 648072"/>
                <a:gd name="connsiteX3" fmla="*/ 0 w 2961540"/>
                <a:gd name="connsiteY3" fmla="*/ 648072 h 648072"/>
                <a:gd name="connsiteX4" fmla="*/ 0 w 2961540"/>
                <a:gd name="connsiteY4" fmla="*/ 0 h 648072"/>
                <a:gd name="connsiteX0-1" fmla="*/ 0 w 2961540"/>
                <a:gd name="connsiteY0-2" fmla="*/ 0 h 648072"/>
                <a:gd name="connsiteX1-3" fmla="*/ 2605255 w 2961540"/>
                <a:gd name="connsiteY1-4" fmla="*/ 15401 h 648072"/>
                <a:gd name="connsiteX2-5" fmla="*/ 2961540 w 2961540"/>
                <a:gd name="connsiteY2-6" fmla="*/ 648072 h 648072"/>
                <a:gd name="connsiteX3-7" fmla="*/ 0 w 2961540"/>
                <a:gd name="connsiteY3-8" fmla="*/ 648072 h 648072"/>
                <a:gd name="connsiteX4-9" fmla="*/ 0 w 2961540"/>
                <a:gd name="connsiteY4-10" fmla="*/ 0 h 648072"/>
                <a:gd name="connsiteX0-11" fmla="*/ 0 w 3260319"/>
                <a:gd name="connsiteY0-12" fmla="*/ 58505 h 632671"/>
                <a:gd name="connsiteX1-13" fmla="*/ 2904034 w 3260319"/>
                <a:gd name="connsiteY1-14" fmla="*/ 0 h 632671"/>
                <a:gd name="connsiteX2-15" fmla="*/ 3260319 w 3260319"/>
                <a:gd name="connsiteY2-16" fmla="*/ 632671 h 632671"/>
                <a:gd name="connsiteX3-17" fmla="*/ 298779 w 3260319"/>
                <a:gd name="connsiteY3-18" fmla="*/ 632671 h 632671"/>
                <a:gd name="connsiteX4-19" fmla="*/ 0 w 3260319"/>
                <a:gd name="connsiteY4-20" fmla="*/ 58505 h 63267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60319" h="632671">
                  <a:moveTo>
                    <a:pt x="0" y="58505"/>
                  </a:moveTo>
                  <a:lnTo>
                    <a:pt x="2904034" y="0"/>
                  </a:lnTo>
                  <a:lnTo>
                    <a:pt x="3260319" y="632671"/>
                  </a:lnTo>
                  <a:lnTo>
                    <a:pt x="298779" y="632671"/>
                  </a:lnTo>
                  <a:lnTo>
                    <a:pt x="0" y="58505"/>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5" name="자유형 17"/>
            <p:cNvSpPr/>
            <p:nvPr/>
          </p:nvSpPr>
          <p:spPr bwMode="auto">
            <a:xfrm rot="1755302">
              <a:off x="4984750" y="3118508"/>
              <a:ext cx="2224087" cy="428625"/>
            </a:xfrm>
            <a:custGeom>
              <a:avLst/>
              <a:gdLst>
                <a:gd name="connsiteX0" fmla="*/ 0 w 2961540"/>
                <a:gd name="connsiteY0" fmla="*/ 0 h 648072"/>
                <a:gd name="connsiteX1" fmla="*/ 2961540 w 2961540"/>
                <a:gd name="connsiteY1" fmla="*/ 0 h 648072"/>
                <a:gd name="connsiteX2" fmla="*/ 2961540 w 2961540"/>
                <a:gd name="connsiteY2" fmla="*/ 648072 h 648072"/>
                <a:gd name="connsiteX3" fmla="*/ 0 w 2961540"/>
                <a:gd name="connsiteY3" fmla="*/ 648072 h 648072"/>
                <a:gd name="connsiteX4" fmla="*/ 0 w 2961540"/>
                <a:gd name="connsiteY4" fmla="*/ 0 h 648072"/>
                <a:gd name="connsiteX0-1" fmla="*/ 0 w 2961540"/>
                <a:gd name="connsiteY0-2" fmla="*/ 0 h 648072"/>
                <a:gd name="connsiteX1-3" fmla="*/ 2605255 w 2961540"/>
                <a:gd name="connsiteY1-4" fmla="*/ 15401 h 648072"/>
                <a:gd name="connsiteX2-5" fmla="*/ 2961540 w 2961540"/>
                <a:gd name="connsiteY2-6" fmla="*/ 648072 h 648072"/>
                <a:gd name="connsiteX3-7" fmla="*/ 0 w 2961540"/>
                <a:gd name="connsiteY3-8" fmla="*/ 648072 h 648072"/>
                <a:gd name="connsiteX4-9" fmla="*/ 0 w 2961540"/>
                <a:gd name="connsiteY4-10" fmla="*/ 0 h 648072"/>
                <a:gd name="connsiteX0-11" fmla="*/ 0 w 3260319"/>
                <a:gd name="connsiteY0-12" fmla="*/ 58505 h 632671"/>
                <a:gd name="connsiteX1-13" fmla="*/ 2904034 w 3260319"/>
                <a:gd name="connsiteY1-14" fmla="*/ 0 h 632671"/>
                <a:gd name="connsiteX2-15" fmla="*/ 3260319 w 3260319"/>
                <a:gd name="connsiteY2-16" fmla="*/ 632671 h 632671"/>
                <a:gd name="connsiteX3-17" fmla="*/ 298779 w 3260319"/>
                <a:gd name="connsiteY3-18" fmla="*/ 632671 h 632671"/>
                <a:gd name="connsiteX4-19" fmla="*/ 0 w 3260319"/>
                <a:gd name="connsiteY4-20" fmla="*/ 58505 h 632671"/>
                <a:gd name="connsiteX0-21" fmla="*/ 0 w 3277939"/>
                <a:gd name="connsiteY0-22" fmla="*/ 46540 h 632671"/>
                <a:gd name="connsiteX1-23" fmla="*/ 2921654 w 3277939"/>
                <a:gd name="connsiteY1-24" fmla="*/ 0 h 632671"/>
                <a:gd name="connsiteX2-25" fmla="*/ 3277939 w 3277939"/>
                <a:gd name="connsiteY2-26" fmla="*/ 632671 h 632671"/>
                <a:gd name="connsiteX3-27" fmla="*/ 316399 w 3277939"/>
                <a:gd name="connsiteY3-28" fmla="*/ 632671 h 632671"/>
                <a:gd name="connsiteX4-29" fmla="*/ 0 w 3277939"/>
                <a:gd name="connsiteY4-30" fmla="*/ 46540 h 63267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77939" h="632671">
                  <a:moveTo>
                    <a:pt x="0" y="46540"/>
                  </a:moveTo>
                  <a:lnTo>
                    <a:pt x="2921654" y="0"/>
                  </a:lnTo>
                  <a:lnTo>
                    <a:pt x="3277939" y="632671"/>
                  </a:lnTo>
                  <a:lnTo>
                    <a:pt x="316399" y="632671"/>
                  </a:lnTo>
                  <a:lnTo>
                    <a:pt x="0" y="465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6" name="자유형 19"/>
            <p:cNvSpPr/>
            <p:nvPr/>
          </p:nvSpPr>
          <p:spPr bwMode="auto">
            <a:xfrm rot="19844698" flipH="1">
              <a:off x="4972050" y="4074183"/>
              <a:ext cx="2247900" cy="439737"/>
            </a:xfrm>
            <a:custGeom>
              <a:avLst/>
              <a:gdLst>
                <a:gd name="connsiteX0" fmla="*/ 0 w 2961540"/>
                <a:gd name="connsiteY0" fmla="*/ 0 h 648072"/>
                <a:gd name="connsiteX1" fmla="*/ 2961540 w 2961540"/>
                <a:gd name="connsiteY1" fmla="*/ 0 h 648072"/>
                <a:gd name="connsiteX2" fmla="*/ 2961540 w 2961540"/>
                <a:gd name="connsiteY2" fmla="*/ 648072 h 648072"/>
                <a:gd name="connsiteX3" fmla="*/ 0 w 2961540"/>
                <a:gd name="connsiteY3" fmla="*/ 648072 h 648072"/>
                <a:gd name="connsiteX4" fmla="*/ 0 w 2961540"/>
                <a:gd name="connsiteY4" fmla="*/ 0 h 648072"/>
                <a:gd name="connsiteX0-1" fmla="*/ 0 w 2961540"/>
                <a:gd name="connsiteY0-2" fmla="*/ 0 h 648072"/>
                <a:gd name="connsiteX1-3" fmla="*/ 2961540 w 2961540"/>
                <a:gd name="connsiteY1-4" fmla="*/ 0 h 648072"/>
                <a:gd name="connsiteX2-5" fmla="*/ 2961540 w 2961540"/>
                <a:gd name="connsiteY2-6" fmla="*/ 648072 h 648072"/>
                <a:gd name="connsiteX3-7" fmla="*/ 383001 w 2961540"/>
                <a:gd name="connsiteY3-8" fmla="*/ 645803 h 648072"/>
                <a:gd name="connsiteX4-9" fmla="*/ 0 w 2961540"/>
                <a:gd name="connsiteY4-10" fmla="*/ 0 h 648072"/>
                <a:gd name="connsiteX0-11" fmla="*/ 0 w 3311251"/>
                <a:gd name="connsiteY0-12" fmla="*/ 0 h 648698"/>
                <a:gd name="connsiteX1-13" fmla="*/ 2961540 w 3311251"/>
                <a:gd name="connsiteY1-14" fmla="*/ 0 h 648698"/>
                <a:gd name="connsiteX2-15" fmla="*/ 3311251 w 3311251"/>
                <a:gd name="connsiteY2-16" fmla="*/ 648698 h 648698"/>
                <a:gd name="connsiteX3-17" fmla="*/ 383001 w 3311251"/>
                <a:gd name="connsiteY3-18" fmla="*/ 645803 h 648698"/>
                <a:gd name="connsiteX4-19" fmla="*/ 0 w 3311251"/>
                <a:gd name="connsiteY4-20" fmla="*/ 0 h 64869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11251" h="648698">
                  <a:moveTo>
                    <a:pt x="0" y="0"/>
                  </a:moveTo>
                  <a:lnTo>
                    <a:pt x="2961540" y="0"/>
                  </a:lnTo>
                  <a:lnTo>
                    <a:pt x="3311251" y="648698"/>
                  </a:lnTo>
                  <a:lnTo>
                    <a:pt x="383001" y="645803"/>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p>
          </p:txBody>
        </p:sp>
      </p:grpSp>
      <p:sp>
        <p:nvSpPr>
          <p:cNvPr id="57" name="矩形: 圆角 19"/>
          <p:cNvSpPr/>
          <p:nvPr/>
        </p:nvSpPr>
        <p:spPr>
          <a:xfrm>
            <a:off x="9640352" y="5610791"/>
            <a:ext cx="1208015" cy="107355"/>
          </a:xfrm>
          <a:prstGeom prst="roundRect">
            <a:avLst>
              <a:gd name="adj" fmla="val 50000"/>
            </a:avLst>
          </a:prstGeom>
          <a:solidFill>
            <a:schemeClr val="tx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p:cNvSpPr>
            <a:spLocks noGrp="1"/>
          </p:cNvSpPr>
          <p:nvPr>
            <p:ph type="title"/>
          </p:nvPr>
        </p:nvSpPr>
        <p:spPr>
          <a:xfrm>
            <a:off x="649550" y="192772"/>
            <a:ext cx="10642600" cy="1007204"/>
          </a:xfrm>
        </p:spPr>
        <p:txBody>
          <a:bodyPr/>
          <a:lstStyle/>
          <a:p>
            <a:pPr eaLnBrk="1" hangingPunct="1"/>
            <a:r>
              <a:rPr lang="zh-CN" altLang="en-US" dirty="0" smtClean="0"/>
              <a:t>好的用户体验的界面原型所有的特点</a:t>
            </a:r>
            <a:endParaRPr lang="en-US" altLang="zh-CN" dirty="0"/>
          </a:p>
        </p:txBody>
      </p:sp>
      <p:sp>
        <p:nvSpPr>
          <p:cNvPr id="41" name="矩形 40"/>
          <p:cNvSpPr/>
          <p:nvPr/>
        </p:nvSpPr>
        <p:spPr>
          <a:xfrm>
            <a:off x="671119" y="1006680"/>
            <a:ext cx="11123802" cy="1845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50000"/>
              </a:lnSpc>
            </a:pPr>
            <a:endParaRPr lang="en-US" altLang="zh-CN" sz="1800" dirty="0">
              <a:solidFill>
                <a:schemeClr val="tx1"/>
              </a:solidFill>
              <a:ea typeface="幼圆" panose="02010509060101010101" pitchFamily="49" charset="-122"/>
            </a:endParaRPr>
          </a:p>
        </p:txBody>
      </p:sp>
      <p:pic>
        <p:nvPicPr>
          <p:cNvPr id="29" name="Picture 5" descr="E:\PRD\logoWhite.png"/>
          <p:cNvPicPr>
            <a:picLocks noChangeAspect="1" noChangeArrowheads="1"/>
          </p:cNvPicPr>
          <p:nvPr/>
        </p:nvPicPr>
        <p:blipFill>
          <a:blip r:embed="rId2" cstate="print"/>
          <a:srcRect/>
          <a:stretch>
            <a:fillRect/>
          </a:stretch>
        </p:blipFill>
        <p:spPr bwMode="auto">
          <a:xfrm>
            <a:off x="11577513" y="6241409"/>
            <a:ext cx="614487" cy="616591"/>
          </a:xfrm>
          <a:prstGeom prst="rect">
            <a:avLst/>
          </a:prstGeom>
          <a:noFill/>
        </p:spPr>
      </p:pic>
      <p:sp>
        <p:nvSpPr>
          <p:cNvPr id="8" name="矩形 7"/>
          <p:cNvSpPr/>
          <p:nvPr/>
        </p:nvSpPr>
        <p:spPr>
          <a:xfrm>
            <a:off x="914400" y="1015068"/>
            <a:ext cx="10234569" cy="5536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nSpc>
                <a:spcPct val="150000"/>
              </a:lnSpc>
            </a:pPr>
            <a:r>
              <a:rPr lang="zh-CN" altLang="en-US" sz="1800" dirty="0" smtClean="0">
                <a:solidFill>
                  <a:schemeClr val="tx1"/>
                </a:solidFill>
                <a:ea typeface="幼圆" panose="02010509060101010101" pitchFamily="49" charset="-122"/>
              </a:rPr>
              <a:t>二</a:t>
            </a:r>
            <a:r>
              <a:rPr lang="zh-CN" altLang="en-US" sz="1800" dirty="0" smtClean="0">
                <a:solidFill>
                  <a:schemeClr val="tx1"/>
                </a:solidFill>
                <a:ea typeface="幼圆" panose="02010509060101010101" pitchFamily="49" charset="-122"/>
              </a:rPr>
              <a:t>、逻辑清晰的流程图</a:t>
            </a:r>
            <a:endParaRPr lang="en-US" altLang="zh-CN" sz="1800" dirty="0" smtClean="0">
              <a:solidFill>
                <a:schemeClr val="tx1"/>
              </a:solidFill>
              <a:ea typeface="幼圆" panose="02010509060101010101" pitchFamily="49" charset="-122"/>
            </a:endParaRPr>
          </a:p>
        </p:txBody>
      </p:sp>
      <p:pic>
        <p:nvPicPr>
          <p:cNvPr id="10243" name="Picture 3"/>
          <p:cNvPicPr>
            <a:picLocks noChangeAspect="1" noChangeArrowheads="1"/>
          </p:cNvPicPr>
          <p:nvPr/>
        </p:nvPicPr>
        <p:blipFill>
          <a:blip r:embed="rId3"/>
          <a:srcRect/>
          <a:stretch>
            <a:fillRect/>
          </a:stretch>
        </p:blipFill>
        <p:spPr bwMode="auto">
          <a:xfrm>
            <a:off x="3677407" y="1090568"/>
            <a:ext cx="4070316" cy="5767431"/>
          </a:xfrm>
          <a:prstGeom prst="rect">
            <a:avLst/>
          </a:prstGeom>
          <a:noFill/>
          <a:ln w="9525">
            <a:noFill/>
            <a:miter lim="800000"/>
            <a:headEnd/>
            <a:tailEnd/>
          </a:ln>
          <a:effectLst/>
        </p:spPr>
      </p:pic>
    </p:spTree>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p:cNvSpPr>
            <a:spLocks noGrp="1"/>
          </p:cNvSpPr>
          <p:nvPr>
            <p:ph type="title"/>
          </p:nvPr>
        </p:nvSpPr>
        <p:spPr>
          <a:xfrm>
            <a:off x="649550" y="192772"/>
            <a:ext cx="10642600" cy="1007204"/>
          </a:xfrm>
        </p:spPr>
        <p:txBody>
          <a:bodyPr/>
          <a:lstStyle/>
          <a:p>
            <a:pPr eaLnBrk="1" hangingPunct="1"/>
            <a:r>
              <a:rPr lang="zh-CN" altLang="en-US" dirty="0" smtClean="0"/>
              <a:t>好的用户体验的界面原型所有的特点</a:t>
            </a:r>
            <a:endParaRPr lang="en-US" altLang="zh-CN" dirty="0"/>
          </a:p>
        </p:txBody>
      </p:sp>
      <p:sp>
        <p:nvSpPr>
          <p:cNvPr id="41" name="矩形 40"/>
          <p:cNvSpPr/>
          <p:nvPr/>
        </p:nvSpPr>
        <p:spPr>
          <a:xfrm>
            <a:off x="671119" y="1006680"/>
            <a:ext cx="11123802" cy="1845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50000"/>
              </a:lnSpc>
            </a:pPr>
            <a:endParaRPr lang="en-US" altLang="zh-CN" sz="1800" dirty="0">
              <a:solidFill>
                <a:schemeClr val="tx1"/>
              </a:solidFill>
              <a:ea typeface="幼圆" panose="02010509060101010101" pitchFamily="49" charset="-122"/>
            </a:endParaRPr>
          </a:p>
        </p:txBody>
      </p:sp>
      <p:pic>
        <p:nvPicPr>
          <p:cNvPr id="29" name="Picture 5" descr="E:\PRD\logoWhite.png"/>
          <p:cNvPicPr>
            <a:picLocks noChangeAspect="1" noChangeArrowheads="1"/>
          </p:cNvPicPr>
          <p:nvPr/>
        </p:nvPicPr>
        <p:blipFill>
          <a:blip r:embed="rId2" cstate="print"/>
          <a:srcRect/>
          <a:stretch>
            <a:fillRect/>
          </a:stretch>
        </p:blipFill>
        <p:spPr bwMode="auto">
          <a:xfrm>
            <a:off x="11577513" y="6241409"/>
            <a:ext cx="614487" cy="616591"/>
          </a:xfrm>
          <a:prstGeom prst="rect">
            <a:avLst/>
          </a:prstGeom>
          <a:noFill/>
        </p:spPr>
      </p:pic>
      <p:sp>
        <p:nvSpPr>
          <p:cNvPr id="8" name="矩形 7"/>
          <p:cNvSpPr/>
          <p:nvPr/>
        </p:nvSpPr>
        <p:spPr>
          <a:xfrm>
            <a:off x="914400" y="1015068"/>
            <a:ext cx="10234569" cy="5536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nSpc>
                <a:spcPct val="150000"/>
              </a:lnSpc>
            </a:pPr>
            <a:r>
              <a:rPr lang="zh-CN" altLang="en-US" sz="1800" dirty="0" smtClean="0">
                <a:solidFill>
                  <a:schemeClr val="tx1"/>
                </a:solidFill>
                <a:ea typeface="幼圆" panose="02010509060101010101" pitchFamily="49" charset="-122"/>
              </a:rPr>
              <a:t>三</a:t>
            </a:r>
            <a:r>
              <a:rPr lang="zh-CN" altLang="en-US" sz="1800" dirty="0" smtClean="0">
                <a:solidFill>
                  <a:schemeClr val="tx1"/>
                </a:solidFill>
                <a:ea typeface="幼圆" panose="02010509060101010101" pitchFamily="49" charset="-122"/>
              </a:rPr>
              <a:t>、必要的页面批注及充分的交互说明</a:t>
            </a:r>
            <a:endParaRPr lang="en-US" altLang="zh-CN" sz="1800" dirty="0" smtClean="0">
              <a:solidFill>
                <a:schemeClr val="tx1"/>
              </a:solidFill>
              <a:ea typeface="幼圆" panose="02010509060101010101" pitchFamily="49" charset="-122"/>
            </a:endParaRPr>
          </a:p>
        </p:txBody>
      </p:sp>
      <p:pic>
        <p:nvPicPr>
          <p:cNvPr id="11266" name="Picture 2"/>
          <p:cNvPicPr>
            <a:picLocks noChangeAspect="1" noChangeArrowheads="1"/>
          </p:cNvPicPr>
          <p:nvPr/>
        </p:nvPicPr>
        <p:blipFill>
          <a:blip r:embed="rId3"/>
          <a:srcRect/>
          <a:stretch>
            <a:fillRect/>
          </a:stretch>
        </p:blipFill>
        <p:spPr bwMode="auto">
          <a:xfrm>
            <a:off x="2481438" y="1618987"/>
            <a:ext cx="7807407" cy="5239013"/>
          </a:xfrm>
          <a:prstGeom prst="rect">
            <a:avLst/>
          </a:prstGeom>
          <a:noFill/>
          <a:ln w="9525">
            <a:noFill/>
            <a:miter lim="800000"/>
            <a:headEnd/>
            <a:tailEnd/>
          </a:ln>
          <a:effectLst/>
        </p:spPr>
      </p:pic>
    </p:spTree>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p:cNvSpPr>
            <a:spLocks noGrp="1"/>
          </p:cNvSpPr>
          <p:nvPr>
            <p:ph type="title"/>
          </p:nvPr>
        </p:nvSpPr>
        <p:spPr>
          <a:xfrm>
            <a:off x="649550" y="192772"/>
            <a:ext cx="10642600" cy="1007204"/>
          </a:xfrm>
        </p:spPr>
        <p:txBody>
          <a:bodyPr/>
          <a:lstStyle/>
          <a:p>
            <a:pPr eaLnBrk="1" hangingPunct="1"/>
            <a:r>
              <a:rPr lang="zh-CN" altLang="en-US" dirty="0" smtClean="0"/>
              <a:t>好的用户体验的界面原型所有的特点</a:t>
            </a:r>
            <a:endParaRPr lang="en-US" altLang="zh-CN" dirty="0"/>
          </a:p>
        </p:txBody>
      </p:sp>
      <p:sp>
        <p:nvSpPr>
          <p:cNvPr id="41" name="矩形 40"/>
          <p:cNvSpPr/>
          <p:nvPr/>
        </p:nvSpPr>
        <p:spPr>
          <a:xfrm>
            <a:off x="671119" y="1006680"/>
            <a:ext cx="11123802" cy="1845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50000"/>
              </a:lnSpc>
            </a:pPr>
            <a:endParaRPr lang="en-US" altLang="zh-CN" sz="1800" dirty="0">
              <a:solidFill>
                <a:schemeClr val="tx1"/>
              </a:solidFill>
              <a:ea typeface="幼圆" panose="02010509060101010101" pitchFamily="49" charset="-122"/>
            </a:endParaRPr>
          </a:p>
        </p:txBody>
      </p:sp>
      <p:pic>
        <p:nvPicPr>
          <p:cNvPr id="29" name="Picture 5" descr="E:\PRD\logoWhite.png"/>
          <p:cNvPicPr>
            <a:picLocks noChangeAspect="1" noChangeArrowheads="1"/>
          </p:cNvPicPr>
          <p:nvPr/>
        </p:nvPicPr>
        <p:blipFill>
          <a:blip r:embed="rId2" cstate="print"/>
          <a:srcRect/>
          <a:stretch>
            <a:fillRect/>
          </a:stretch>
        </p:blipFill>
        <p:spPr bwMode="auto">
          <a:xfrm>
            <a:off x="11577513" y="6241409"/>
            <a:ext cx="614487" cy="616591"/>
          </a:xfrm>
          <a:prstGeom prst="rect">
            <a:avLst/>
          </a:prstGeom>
          <a:noFill/>
        </p:spPr>
      </p:pic>
      <p:sp>
        <p:nvSpPr>
          <p:cNvPr id="8" name="矩形 7"/>
          <p:cNvSpPr/>
          <p:nvPr/>
        </p:nvSpPr>
        <p:spPr>
          <a:xfrm>
            <a:off x="914400" y="1015068"/>
            <a:ext cx="10234569" cy="5536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nSpc>
                <a:spcPct val="150000"/>
              </a:lnSpc>
            </a:pPr>
            <a:r>
              <a:rPr lang="zh-CN" altLang="en-US" sz="1800" dirty="0" smtClean="0">
                <a:solidFill>
                  <a:schemeClr val="tx1"/>
                </a:solidFill>
                <a:ea typeface="幼圆" panose="02010509060101010101" pitchFamily="49" charset="-122"/>
              </a:rPr>
              <a:t>四</a:t>
            </a:r>
            <a:r>
              <a:rPr lang="zh-CN" altLang="en-US" sz="1800" dirty="0" smtClean="0">
                <a:solidFill>
                  <a:schemeClr val="tx1"/>
                </a:solidFill>
                <a:ea typeface="幼圆" panose="02010509060101010101" pitchFamily="49" charset="-122"/>
              </a:rPr>
              <a:t>、统一的风格及符合规范的界面设计</a:t>
            </a:r>
            <a:endParaRPr lang="en-US" altLang="zh-CN" sz="1800" dirty="0" smtClean="0">
              <a:solidFill>
                <a:schemeClr val="tx1"/>
              </a:solidFill>
              <a:ea typeface="幼圆" panose="02010509060101010101" pitchFamily="49" charset="-122"/>
            </a:endParaRPr>
          </a:p>
        </p:txBody>
      </p:sp>
      <p:pic>
        <p:nvPicPr>
          <p:cNvPr id="12290" name="Picture 2"/>
          <p:cNvPicPr>
            <a:picLocks noChangeAspect="1" noChangeArrowheads="1"/>
          </p:cNvPicPr>
          <p:nvPr/>
        </p:nvPicPr>
        <p:blipFill>
          <a:blip r:embed="rId3"/>
          <a:srcRect/>
          <a:stretch>
            <a:fillRect/>
          </a:stretch>
        </p:blipFill>
        <p:spPr bwMode="auto">
          <a:xfrm>
            <a:off x="679509" y="1603276"/>
            <a:ext cx="10687574" cy="5254724"/>
          </a:xfrm>
          <a:prstGeom prst="rect">
            <a:avLst/>
          </a:prstGeom>
          <a:noFill/>
          <a:ln w="9525">
            <a:noFill/>
            <a:miter lim="800000"/>
            <a:headEnd/>
            <a:tailEnd/>
          </a:ln>
          <a:effectLst/>
        </p:spPr>
      </p:pic>
    </p:spTree>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819045" y="3693565"/>
            <a:ext cx="2656497" cy="584775"/>
          </a:xfrm>
          <a:prstGeom prst="rect">
            <a:avLst/>
          </a:prstGeom>
          <a:noFill/>
        </p:spPr>
        <p:txBody>
          <a:bodyPr wrap="none" rtlCol="0">
            <a:spAutoFit/>
          </a:bodyPr>
          <a:lstStyle/>
          <a:p>
            <a:pPr algn="ctr"/>
            <a:r>
              <a:rPr lang="zh-CN" altLang="en-US" sz="3200" b="1" dirty="0" smtClean="0">
                <a:solidFill>
                  <a:schemeClr val="accent1"/>
                </a:solidFill>
                <a:latin typeface="+mn-ea"/>
              </a:rPr>
              <a:t>界面原型工具</a:t>
            </a:r>
            <a:endParaRPr lang="zh-CN" altLang="en-US" sz="3200" b="1" dirty="0">
              <a:solidFill>
                <a:schemeClr val="accent1"/>
              </a:solidFill>
              <a:latin typeface="+mn-ea"/>
            </a:endParaRPr>
          </a:p>
        </p:txBody>
      </p:sp>
      <p:sp>
        <p:nvSpPr>
          <p:cNvPr id="7" name="椭圆 6"/>
          <p:cNvSpPr/>
          <p:nvPr/>
        </p:nvSpPr>
        <p:spPr>
          <a:xfrm>
            <a:off x="5243014" y="1763974"/>
            <a:ext cx="1705972" cy="1705970"/>
          </a:xfrm>
          <a:prstGeom prst="ellipse">
            <a:avLst/>
          </a:prstGeom>
          <a:solidFill>
            <a:srgbClr val="7DA5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dirty="0" smtClean="0">
                <a:solidFill>
                  <a:schemeClr val="tx1"/>
                </a:solidFill>
              </a:rPr>
              <a:t>03</a:t>
            </a:r>
            <a:endParaRPr lang="zh-CN" altLang="en-US" sz="6000" dirty="0">
              <a:solidFill>
                <a:schemeClr val="tx1"/>
              </a:solidFill>
            </a:endParaRPr>
          </a:p>
        </p:txBody>
      </p:sp>
      <p:pic>
        <p:nvPicPr>
          <p:cNvPr id="6" name="Picture 5" descr="E:\PRD\logoWhite.png"/>
          <p:cNvPicPr>
            <a:picLocks noChangeAspect="1" noChangeArrowheads="1"/>
          </p:cNvPicPr>
          <p:nvPr/>
        </p:nvPicPr>
        <p:blipFill>
          <a:blip r:embed="rId2" cstate="print"/>
          <a:srcRect/>
          <a:stretch>
            <a:fillRect/>
          </a:stretch>
        </p:blipFill>
        <p:spPr bwMode="auto">
          <a:xfrm>
            <a:off x="11577513" y="6241409"/>
            <a:ext cx="614487" cy="616591"/>
          </a:xfrm>
          <a:prstGeom prst="rect">
            <a:avLst/>
          </a:prstGeom>
          <a:noFill/>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p:cNvSpPr>
            <a:spLocks noGrp="1"/>
          </p:cNvSpPr>
          <p:nvPr>
            <p:ph type="title"/>
          </p:nvPr>
        </p:nvSpPr>
        <p:spPr>
          <a:xfrm>
            <a:off x="649550" y="192772"/>
            <a:ext cx="10642600" cy="1007204"/>
          </a:xfrm>
        </p:spPr>
        <p:txBody>
          <a:bodyPr/>
          <a:lstStyle/>
          <a:p>
            <a:pPr eaLnBrk="1" hangingPunct="1"/>
            <a:r>
              <a:rPr lang="zh-CN" altLang="en-US" dirty="0" smtClean="0"/>
              <a:t>界面原型工具</a:t>
            </a:r>
            <a:endParaRPr lang="en-US" altLang="zh-CN" dirty="0"/>
          </a:p>
        </p:txBody>
      </p:sp>
      <p:pic>
        <p:nvPicPr>
          <p:cNvPr id="29" name="Picture 5" descr="E:\PRD\logoWhite.png"/>
          <p:cNvPicPr>
            <a:picLocks noChangeAspect="1" noChangeArrowheads="1"/>
          </p:cNvPicPr>
          <p:nvPr/>
        </p:nvPicPr>
        <p:blipFill>
          <a:blip r:embed="rId2" cstate="print"/>
          <a:srcRect/>
          <a:stretch>
            <a:fillRect/>
          </a:stretch>
        </p:blipFill>
        <p:spPr bwMode="auto">
          <a:xfrm>
            <a:off x="11577513" y="6241409"/>
            <a:ext cx="614487" cy="616591"/>
          </a:xfrm>
          <a:prstGeom prst="rect">
            <a:avLst/>
          </a:prstGeom>
          <a:noFill/>
        </p:spPr>
      </p:pic>
      <p:pic>
        <p:nvPicPr>
          <p:cNvPr id="13314" name="Picture 2"/>
          <p:cNvPicPr>
            <a:picLocks noChangeAspect="1" noChangeArrowheads="1"/>
          </p:cNvPicPr>
          <p:nvPr/>
        </p:nvPicPr>
        <p:blipFill>
          <a:blip r:embed="rId3"/>
          <a:srcRect/>
          <a:stretch>
            <a:fillRect/>
          </a:stretch>
        </p:blipFill>
        <p:spPr bwMode="auto">
          <a:xfrm>
            <a:off x="621572" y="1399475"/>
            <a:ext cx="10951634" cy="4850323"/>
          </a:xfrm>
          <a:prstGeom prst="rect">
            <a:avLst/>
          </a:prstGeom>
          <a:noFill/>
          <a:ln w="9525">
            <a:noFill/>
            <a:miter lim="800000"/>
            <a:headEnd/>
            <a:tailEnd/>
          </a:ln>
          <a:effectLst/>
        </p:spPr>
      </p:pic>
    </p:spTree>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p:cNvSpPr>
            <a:spLocks noGrp="1"/>
          </p:cNvSpPr>
          <p:nvPr>
            <p:ph type="title"/>
          </p:nvPr>
        </p:nvSpPr>
        <p:spPr>
          <a:xfrm>
            <a:off x="649550" y="192772"/>
            <a:ext cx="10642600" cy="1007204"/>
          </a:xfrm>
        </p:spPr>
        <p:txBody>
          <a:bodyPr/>
          <a:lstStyle/>
          <a:p>
            <a:pPr eaLnBrk="1" hangingPunct="1"/>
            <a:r>
              <a:rPr lang="en-US" altLang="zh-CN" dirty="0" smtClean="0"/>
              <a:t>Axure RP</a:t>
            </a:r>
            <a:r>
              <a:rPr lang="zh-CN" altLang="en-US" dirty="0" smtClean="0"/>
              <a:t>介绍</a:t>
            </a:r>
            <a:endParaRPr lang="en-US" altLang="zh-CN" dirty="0"/>
          </a:p>
        </p:txBody>
      </p:sp>
      <p:grpSp>
        <p:nvGrpSpPr>
          <p:cNvPr id="15" name="组合 14"/>
          <p:cNvGrpSpPr/>
          <p:nvPr/>
        </p:nvGrpSpPr>
        <p:grpSpPr>
          <a:xfrm rot="5400000">
            <a:off x="1675704" y="5773417"/>
            <a:ext cx="868566" cy="713377"/>
            <a:chOff x="4972050" y="2667658"/>
            <a:chExt cx="2247900" cy="1846262"/>
          </a:xfrm>
        </p:grpSpPr>
        <p:sp>
          <p:nvSpPr>
            <p:cNvPr id="16" name="자유형 24"/>
            <p:cNvSpPr/>
            <p:nvPr/>
          </p:nvSpPr>
          <p:spPr bwMode="auto">
            <a:xfrm rot="19844698" flipH="1">
              <a:off x="4978400" y="3628095"/>
              <a:ext cx="2014537" cy="469900"/>
            </a:xfrm>
            <a:custGeom>
              <a:avLst/>
              <a:gdLst>
                <a:gd name="connsiteX0" fmla="*/ 0 w 2961540"/>
                <a:gd name="connsiteY0" fmla="*/ 0 h 648072"/>
                <a:gd name="connsiteX1" fmla="*/ 2961540 w 2961540"/>
                <a:gd name="connsiteY1" fmla="*/ 0 h 648072"/>
                <a:gd name="connsiteX2" fmla="*/ 2961540 w 2961540"/>
                <a:gd name="connsiteY2" fmla="*/ 648072 h 648072"/>
                <a:gd name="connsiteX3" fmla="*/ 0 w 2961540"/>
                <a:gd name="connsiteY3" fmla="*/ 648072 h 648072"/>
                <a:gd name="connsiteX4" fmla="*/ 0 w 2961540"/>
                <a:gd name="connsiteY4" fmla="*/ 0 h 648072"/>
                <a:gd name="connsiteX0-1" fmla="*/ 203047 w 3164587"/>
                <a:gd name="connsiteY0-2" fmla="*/ 0 h 650470"/>
                <a:gd name="connsiteX1-3" fmla="*/ 3164587 w 3164587"/>
                <a:gd name="connsiteY1-4" fmla="*/ 0 h 650470"/>
                <a:gd name="connsiteX2-5" fmla="*/ 3164587 w 3164587"/>
                <a:gd name="connsiteY2-6" fmla="*/ 648072 h 650470"/>
                <a:gd name="connsiteX3-7" fmla="*/ 0 w 3164587"/>
                <a:gd name="connsiteY3-8" fmla="*/ 650470 h 650470"/>
                <a:gd name="connsiteX4-9" fmla="*/ 203047 w 3164587"/>
                <a:gd name="connsiteY4-10" fmla="*/ 0 h 650470"/>
                <a:gd name="connsiteX0-11" fmla="*/ 407488 w 3164587"/>
                <a:gd name="connsiteY0-12" fmla="*/ 0 h 655811"/>
                <a:gd name="connsiteX1-13" fmla="*/ 3164587 w 3164587"/>
                <a:gd name="connsiteY1-14" fmla="*/ 5341 h 655811"/>
                <a:gd name="connsiteX2-15" fmla="*/ 3164587 w 3164587"/>
                <a:gd name="connsiteY2-16" fmla="*/ 653413 h 655811"/>
                <a:gd name="connsiteX3-17" fmla="*/ 0 w 3164587"/>
                <a:gd name="connsiteY3-18" fmla="*/ 655811 h 655811"/>
                <a:gd name="connsiteX4-19" fmla="*/ 407488 w 3164587"/>
                <a:gd name="connsiteY4-20" fmla="*/ 0 h 655811"/>
                <a:gd name="connsiteX0-21" fmla="*/ 407488 w 3164587"/>
                <a:gd name="connsiteY0-22" fmla="*/ 0 h 655811"/>
                <a:gd name="connsiteX1-23" fmla="*/ 2615502 w 3164587"/>
                <a:gd name="connsiteY1-24" fmla="*/ 57122 h 655811"/>
                <a:gd name="connsiteX2-25" fmla="*/ 3164587 w 3164587"/>
                <a:gd name="connsiteY2-26" fmla="*/ 653413 h 655811"/>
                <a:gd name="connsiteX3-27" fmla="*/ 0 w 3164587"/>
                <a:gd name="connsiteY3-28" fmla="*/ 655811 h 655811"/>
                <a:gd name="connsiteX4-29" fmla="*/ 407488 w 3164587"/>
                <a:gd name="connsiteY4-30" fmla="*/ 0 h 655811"/>
                <a:gd name="connsiteX0-31" fmla="*/ 407488 w 2967403"/>
                <a:gd name="connsiteY0-32" fmla="*/ 0 h 685357"/>
                <a:gd name="connsiteX1-33" fmla="*/ 2615502 w 2967403"/>
                <a:gd name="connsiteY1-34" fmla="*/ 57122 h 685357"/>
                <a:gd name="connsiteX2-35" fmla="*/ 2967403 w 2967403"/>
                <a:gd name="connsiteY2-36" fmla="*/ 685357 h 685357"/>
                <a:gd name="connsiteX3-37" fmla="*/ 0 w 2967403"/>
                <a:gd name="connsiteY3-38" fmla="*/ 655811 h 685357"/>
                <a:gd name="connsiteX4-39" fmla="*/ 407488 w 2967403"/>
                <a:gd name="connsiteY4-40" fmla="*/ 0 h 685357"/>
                <a:gd name="connsiteX0-41" fmla="*/ 407488 w 2967403"/>
                <a:gd name="connsiteY0-42" fmla="*/ 0 h 685357"/>
                <a:gd name="connsiteX1-43" fmla="*/ 2583917 w 2967403"/>
                <a:gd name="connsiteY1-44" fmla="*/ 20227 h 685357"/>
                <a:gd name="connsiteX2-45" fmla="*/ 2967403 w 2967403"/>
                <a:gd name="connsiteY2-46" fmla="*/ 685357 h 685357"/>
                <a:gd name="connsiteX3-47" fmla="*/ 0 w 2967403"/>
                <a:gd name="connsiteY3-48" fmla="*/ 655811 h 685357"/>
                <a:gd name="connsiteX4-49" fmla="*/ 407488 w 2967403"/>
                <a:gd name="connsiteY4-50" fmla="*/ 0 h 685357"/>
                <a:gd name="connsiteX0-51" fmla="*/ 407488 w 2967403"/>
                <a:gd name="connsiteY0-52" fmla="*/ 5703 h 691060"/>
                <a:gd name="connsiteX1-53" fmla="*/ 2591228 w 2967403"/>
                <a:gd name="connsiteY1-54" fmla="*/ 0 h 691060"/>
                <a:gd name="connsiteX2-55" fmla="*/ 2967403 w 2967403"/>
                <a:gd name="connsiteY2-56" fmla="*/ 691060 h 691060"/>
                <a:gd name="connsiteX3-57" fmla="*/ 0 w 2967403"/>
                <a:gd name="connsiteY3-58" fmla="*/ 661514 h 691060"/>
                <a:gd name="connsiteX4-59" fmla="*/ 407488 w 2967403"/>
                <a:gd name="connsiteY4-60" fmla="*/ 5703 h 69106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67403" h="691060">
                  <a:moveTo>
                    <a:pt x="407488" y="5703"/>
                  </a:moveTo>
                  <a:lnTo>
                    <a:pt x="2591228" y="0"/>
                  </a:lnTo>
                  <a:lnTo>
                    <a:pt x="2967403" y="691060"/>
                  </a:lnTo>
                  <a:lnTo>
                    <a:pt x="0" y="661514"/>
                  </a:lnTo>
                  <a:lnTo>
                    <a:pt x="407488" y="5703"/>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7" name="자유형 32"/>
            <p:cNvSpPr/>
            <p:nvPr/>
          </p:nvSpPr>
          <p:spPr bwMode="auto">
            <a:xfrm rot="1755302">
              <a:off x="5002212" y="2667658"/>
              <a:ext cx="2212975" cy="428625"/>
            </a:xfrm>
            <a:custGeom>
              <a:avLst/>
              <a:gdLst>
                <a:gd name="connsiteX0" fmla="*/ 0 w 2961540"/>
                <a:gd name="connsiteY0" fmla="*/ 0 h 648072"/>
                <a:gd name="connsiteX1" fmla="*/ 2961540 w 2961540"/>
                <a:gd name="connsiteY1" fmla="*/ 0 h 648072"/>
                <a:gd name="connsiteX2" fmla="*/ 2961540 w 2961540"/>
                <a:gd name="connsiteY2" fmla="*/ 648072 h 648072"/>
                <a:gd name="connsiteX3" fmla="*/ 0 w 2961540"/>
                <a:gd name="connsiteY3" fmla="*/ 648072 h 648072"/>
                <a:gd name="connsiteX4" fmla="*/ 0 w 2961540"/>
                <a:gd name="connsiteY4" fmla="*/ 0 h 648072"/>
                <a:gd name="connsiteX0-1" fmla="*/ 0 w 2961540"/>
                <a:gd name="connsiteY0-2" fmla="*/ 0 h 648072"/>
                <a:gd name="connsiteX1-3" fmla="*/ 2605255 w 2961540"/>
                <a:gd name="connsiteY1-4" fmla="*/ 15401 h 648072"/>
                <a:gd name="connsiteX2-5" fmla="*/ 2961540 w 2961540"/>
                <a:gd name="connsiteY2-6" fmla="*/ 648072 h 648072"/>
                <a:gd name="connsiteX3-7" fmla="*/ 0 w 2961540"/>
                <a:gd name="connsiteY3-8" fmla="*/ 648072 h 648072"/>
                <a:gd name="connsiteX4-9" fmla="*/ 0 w 2961540"/>
                <a:gd name="connsiteY4-10" fmla="*/ 0 h 648072"/>
                <a:gd name="connsiteX0-11" fmla="*/ 0 w 3260319"/>
                <a:gd name="connsiteY0-12" fmla="*/ 58505 h 632671"/>
                <a:gd name="connsiteX1-13" fmla="*/ 2904034 w 3260319"/>
                <a:gd name="connsiteY1-14" fmla="*/ 0 h 632671"/>
                <a:gd name="connsiteX2-15" fmla="*/ 3260319 w 3260319"/>
                <a:gd name="connsiteY2-16" fmla="*/ 632671 h 632671"/>
                <a:gd name="connsiteX3-17" fmla="*/ 298779 w 3260319"/>
                <a:gd name="connsiteY3-18" fmla="*/ 632671 h 632671"/>
                <a:gd name="connsiteX4-19" fmla="*/ 0 w 3260319"/>
                <a:gd name="connsiteY4-20" fmla="*/ 58505 h 63267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60319" h="632671">
                  <a:moveTo>
                    <a:pt x="0" y="58505"/>
                  </a:moveTo>
                  <a:lnTo>
                    <a:pt x="2904034" y="0"/>
                  </a:lnTo>
                  <a:lnTo>
                    <a:pt x="3260319" y="632671"/>
                  </a:lnTo>
                  <a:lnTo>
                    <a:pt x="298779" y="632671"/>
                  </a:lnTo>
                  <a:lnTo>
                    <a:pt x="0" y="58505"/>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8" name="자유형 17"/>
            <p:cNvSpPr/>
            <p:nvPr/>
          </p:nvSpPr>
          <p:spPr bwMode="auto">
            <a:xfrm rot="1755302">
              <a:off x="4984750" y="3118508"/>
              <a:ext cx="2224087" cy="428625"/>
            </a:xfrm>
            <a:custGeom>
              <a:avLst/>
              <a:gdLst>
                <a:gd name="connsiteX0" fmla="*/ 0 w 2961540"/>
                <a:gd name="connsiteY0" fmla="*/ 0 h 648072"/>
                <a:gd name="connsiteX1" fmla="*/ 2961540 w 2961540"/>
                <a:gd name="connsiteY1" fmla="*/ 0 h 648072"/>
                <a:gd name="connsiteX2" fmla="*/ 2961540 w 2961540"/>
                <a:gd name="connsiteY2" fmla="*/ 648072 h 648072"/>
                <a:gd name="connsiteX3" fmla="*/ 0 w 2961540"/>
                <a:gd name="connsiteY3" fmla="*/ 648072 h 648072"/>
                <a:gd name="connsiteX4" fmla="*/ 0 w 2961540"/>
                <a:gd name="connsiteY4" fmla="*/ 0 h 648072"/>
                <a:gd name="connsiteX0-1" fmla="*/ 0 w 2961540"/>
                <a:gd name="connsiteY0-2" fmla="*/ 0 h 648072"/>
                <a:gd name="connsiteX1-3" fmla="*/ 2605255 w 2961540"/>
                <a:gd name="connsiteY1-4" fmla="*/ 15401 h 648072"/>
                <a:gd name="connsiteX2-5" fmla="*/ 2961540 w 2961540"/>
                <a:gd name="connsiteY2-6" fmla="*/ 648072 h 648072"/>
                <a:gd name="connsiteX3-7" fmla="*/ 0 w 2961540"/>
                <a:gd name="connsiteY3-8" fmla="*/ 648072 h 648072"/>
                <a:gd name="connsiteX4-9" fmla="*/ 0 w 2961540"/>
                <a:gd name="connsiteY4-10" fmla="*/ 0 h 648072"/>
                <a:gd name="connsiteX0-11" fmla="*/ 0 w 3260319"/>
                <a:gd name="connsiteY0-12" fmla="*/ 58505 h 632671"/>
                <a:gd name="connsiteX1-13" fmla="*/ 2904034 w 3260319"/>
                <a:gd name="connsiteY1-14" fmla="*/ 0 h 632671"/>
                <a:gd name="connsiteX2-15" fmla="*/ 3260319 w 3260319"/>
                <a:gd name="connsiteY2-16" fmla="*/ 632671 h 632671"/>
                <a:gd name="connsiteX3-17" fmla="*/ 298779 w 3260319"/>
                <a:gd name="connsiteY3-18" fmla="*/ 632671 h 632671"/>
                <a:gd name="connsiteX4-19" fmla="*/ 0 w 3260319"/>
                <a:gd name="connsiteY4-20" fmla="*/ 58505 h 632671"/>
                <a:gd name="connsiteX0-21" fmla="*/ 0 w 3277939"/>
                <a:gd name="connsiteY0-22" fmla="*/ 46540 h 632671"/>
                <a:gd name="connsiteX1-23" fmla="*/ 2921654 w 3277939"/>
                <a:gd name="connsiteY1-24" fmla="*/ 0 h 632671"/>
                <a:gd name="connsiteX2-25" fmla="*/ 3277939 w 3277939"/>
                <a:gd name="connsiteY2-26" fmla="*/ 632671 h 632671"/>
                <a:gd name="connsiteX3-27" fmla="*/ 316399 w 3277939"/>
                <a:gd name="connsiteY3-28" fmla="*/ 632671 h 632671"/>
                <a:gd name="connsiteX4-29" fmla="*/ 0 w 3277939"/>
                <a:gd name="connsiteY4-30" fmla="*/ 46540 h 63267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77939" h="632671">
                  <a:moveTo>
                    <a:pt x="0" y="46540"/>
                  </a:moveTo>
                  <a:lnTo>
                    <a:pt x="2921654" y="0"/>
                  </a:lnTo>
                  <a:lnTo>
                    <a:pt x="3277939" y="632671"/>
                  </a:lnTo>
                  <a:lnTo>
                    <a:pt x="316399" y="632671"/>
                  </a:lnTo>
                  <a:lnTo>
                    <a:pt x="0" y="465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9" name="자유형 19"/>
            <p:cNvSpPr/>
            <p:nvPr/>
          </p:nvSpPr>
          <p:spPr bwMode="auto">
            <a:xfrm rot="19844698" flipH="1">
              <a:off x="4972050" y="4074183"/>
              <a:ext cx="2247900" cy="439737"/>
            </a:xfrm>
            <a:custGeom>
              <a:avLst/>
              <a:gdLst>
                <a:gd name="connsiteX0" fmla="*/ 0 w 2961540"/>
                <a:gd name="connsiteY0" fmla="*/ 0 h 648072"/>
                <a:gd name="connsiteX1" fmla="*/ 2961540 w 2961540"/>
                <a:gd name="connsiteY1" fmla="*/ 0 h 648072"/>
                <a:gd name="connsiteX2" fmla="*/ 2961540 w 2961540"/>
                <a:gd name="connsiteY2" fmla="*/ 648072 h 648072"/>
                <a:gd name="connsiteX3" fmla="*/ 0 w 2961540"/>
                <a:gd name="connsiteY3" fmla="*/ 648072 h 648072"/>
                <a:gd name="connsiteX4" fmla="*/ 0 w 2961540"/>
                <a:gd name="connsiteY4" fmla="*/ 0 h 648072"/>
                <a:gd name="connsiteX0-1" fmla="*/ 0 w 2961540"/>
                <a:gd name="connsiteY0-2" fmla="*/ 0 h 648072"/>
                <a:gd name="connsiteX1-3" fmla="*/ 2961540 w 2961540"/>
                <a:gd name="connsiteY1-4" fmla="*/ 0 h 648072"/>
                <a:gd name="connsiteX2-5" fmla="*/ 2961540 w 2961540"/>
                <a:gd name="connsiteY2-6" fmla="*/ 648072 h 648072"/>
                <a:gd name="connsiteX3-7" fmla="*/ 383001 w 2961540"/>
                <a:gd name="connsiteY3-8" fmla="*/ 645803 h 648072"/>
                <a:gd name="connsiteX4-9" fmla="*/ 0 w 2961540"/>
                <a:gd name="connsiteY4-10" fmla="*/ 0 h 648072"/>
                <a:gd name="connsiteX0-11" fmla="*/ 0 w 3311251"/>
                <a:gd name="connsiteY0-12" fmla="*/ 0 h 648698"/>
                <a:gd name="connsiteX1-13" fmla="*/ 2961540 w 3311251"/>
                <a:gd name="connsiteY1-14" fmla="*/ 0 h 648698"/>
                <a:gd name="connsiteX2-15" fmla="*/ 3311251 w 3311251"/>
                <a:gd name="connsiteY2-16" fmla="*/ 648698 h 648698"/>
                <a:gd name="connsiteX3-17" fmla="*/ 383001 w 3311251"/>
                <a:gd name="connsiteY3-18" fmla="*/ 645803 h 648698"/>
                <a:gd name="connsiteX4-19" fmla="*/ 0 w 3311251"/>
                <a:gd name="connsiteY4-20" fmla="*/ 0 h 64869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11251" h="648698">
                  <a:moveTo>
                    <a:pt x="0" y="0"/>
                  </a:moveTo>
                  <a:lnTo>
                    <a:pt x="2961540" y="0"/>
                  </a:lnTo>
                  <a:lnTo>
                    <a:pt x="3311251" y="648698"/>
                  </a:lnTo>
                  <a:lnTo>
                    <a:pt x="383001" y="645803"/>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p>
          </p:txBody>
        </p:sp>
      </p:grpSp>
      <p:sp>
        <p:nvSpPr>
          <p:cNvPr id="20" name="矩形: 圆角 19"/>
          <p:cNvSpPr/>
          <p:nvPr/>
        </p:nvSpPr>
        <p:spPr>
          <a:xfrm>
            <a:off x="1510019" y="5602404"/>
            <a:ext cx="1208015" cy="107355"/>
          </a:xfrm>
          <a:prstGeom prst="roundRect">
            <a:avLst>
              <a:gd name="adj" fmla="val 50000"/>
            </a:avLst>
          </a:prstGeom>
          <a:solidFill>
            <a:schemeClr val="tx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57920" y="1219632"/>
            <a:ext cx="3735908" cy="38221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50000"/>
              </a:lnSpc>
            </a:pPr>
            <a:r>
              <a:rPr lang="en-US" altLang="en-US" sz="1800" dirty="0" smtClean="0">
                <a:solidFill>
                  <a:schemeClr val="tx1"/>
                </a:solidFill>
                <a:ea typeface="幼圆" panose="02010509060101010101" pitchFamily="49" charset="-122"/>
              </a:rPr>
              <a:t>Axure RP</a:t>
            </a:r>
            <a:r>
              <a:rPr lang="zh-CN" altLang="en-US" sz="1800" dirty="0" smtClean="0">
                <a:solidFill>
                  <a:schemeClr val="tx1"/>
                </a:solidFill>
                <a:ea typeface="幼圆" panose="02010509060101010101" pitchFamily="49" charset="-122"/>
              </a:rPr>
              <a:t>是一个专业的</a:t>
            </a:r>
            <a:r>
              <a:rPr lang="zh-CN" altLang="en-US" sz="1800" dirty="0" smtClean="0">
                <a:solidFill>
                  <a:srgbClr val="FF0000"/>
                </a:solidFill>
                <a:ea typeface="幼圆" panose="02010509060101010101" pitchFamily="49" charset="-122"/>
              </a:rPr>
              <a:t>快速原型设计工具</a:t>
            </a:r>
            <a:r>
              <a:rPr lang="zh-CN" altLang="en-US" sz="1800" dirty="0" smtClean="0">
                <a:solidFill>
                  <a:schemeClr val="tx1"/>
                </a:solidFill>
                <a:ea typeface="幼圆" panose="02010509060101010101" pitchFamily="49" charset="-122"/>
              </a:rPr>
              <a:t>。</a:t>
            </a:r>
            <a:r>
              <a:rPr lang="en-US" altLang="en-US" sz="1800" dirty="0" smtClean="0">
                <a:solidFill>
                  <a:schemeClr val="tx1"/>
                </a:solidFill>
                <a:ea typeface="幼圆" panose="02010509060101010101" pitchFamily="49" charset="-122"/>
              </a:rPr>
              <a:t>Axure</a:t>
            </a:r>
            <a:r>
              <a:rPr lang="zh-CN" altLang="en-US" sz="1800" dirty="0" smtClean="0">
                <a:solidFill>
                  <a:schemeClr val="tx1"/>
                </a:solidFill>
                <a:ea typeface="幼圆" panose="02010509060101010101" pitchFamily="49" charset="-122"/>
              </a:rPr>
              <a:t>，代表美国</a:t>
            </a:r>
            <a:r>
              <a:rPr lang="en-US" altLang="en-US" sz="1800" dirty="0" smtClean="0">
                <a:solidFill>
                  <a:schemeClr val="tx1"/>
                </a:solidFill>
                <a:ea typeface="幼圆" panose="02010509060101010101" pitchFamily="49" charset="-122"/>
              </a:rPr>
              <a:t>Axure</a:t>
            </a:r>
            <a:r>
              <a:rPr lang="zh-CN" altLang="en-US" sz="1800" dirty="0" smtClean="0">
                <a:solidFill>
                  <a:schemeClr val="tx1"/>
                </a:solidFill>
                <a:ea typeface="幼圆" panose="02010509060101010101" pitchFamily="49" charset="-122"/>
              </a:rPr>
              <a:t>公司；</a:t>
            </a:r>
            <a:r>
              <a:rPr lang="en-US" altLang="en-US" sz="1800" dirty="0" smtClean="0">
                <a:solidFill>
                  <a:schemeClr val="tx1"/>
                </a:solidFill>
                <a:ea typeface="幼圆" panose="02010509060101010101" pitchFamily="49" charset="-122"/>
              </a:rPr>
              <a:t>RP</a:t>
            </a:r>
            <a:r>
              <a:rPr lang="zh-CN" altLang="en-US" sz="1800" dirty="0" smtClean="0">
                <a:solidFill>
                  <a:schemeClr val="tx1"/>
                </a:solidFill>
                <a:ea typeface="幼圆" panose="02010509060101010101" pitchFamily="49" charset="-122"/>
              </a:rPr>
              <a:t>则是</a:t>
            </a:r>
            <a:r>
              <a:rPr lang="en-US" altLang="en-US" sz="1800" dirty="0" smtClean="0">
                <a:solidFill>
                  <a:schemeClr val="tx1"/>
                </a:solidFill>
                <a:ea typeface="幼圆" panose="02010509060101010101" pitchFamily="49" charset="-122"/>
              </a:rPr>
              <a:t>Rapid Prototyping（</a:t>
            </a:r>
            <a:r>
              <a:rPr lang="zh-CN" altLang="en-US" sz="1800" dirty="0" smtClean="0">
                <a:solidFill>
                  <a:schemeClr val="tx1"/>
                </a:solidFill>
                <a:ea typeface="幼圆" panose="02010509060101010101" pitchFamily="49" charset="-122"/>
              </a:rPr>
              <a:t>快速原型）的缩写。</a:t>
            </a:r>
            <a:endParaRPr lang="en-US" altLang="zh-CN" sz="1800" dirty="0">
              <a:solidFill>
                <a:schemeClr val="tx1"/>
              </a:solidFill>
              <a:ea typeface="幼圆" panose="02010509060101010101" pitchFamily="49" charset="-122"/>
            </a:endParaRPr>
          </a:p>
        </p:txBody>
      </p:sp>
      <p:sp>
        <p:nvSpPr>
          <p:cNvPr id="41" name="矩形 40"/>
          <p:cNvSpPr/>
          <p:nvPr/>
        </p:nvSpPr>
        <p:spPr>
          <a:xfrm>
            <a:off x="4291711" y="1434517"/>
            <a:ext cx="3954667" cy="3867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50000"/>
              </a:lnSpc>
            </a:pPr>
            <a:r>
              <a:rPr lang="en-US" altLang="zh-CN" sz="1800" dirty="0" smtClean="0">
                <a:solidFill>
                  <a:schemeClr val="tx1"/>
                </a:solidFill>
                <a:ea typeface="幼圆" panose="02010509060101010101" pitchFamily="49" charset="-122"/>
              </a:rPr>
              <a:t>Axure RP</a:t>
            </a:r>
            <a:r>
              <a:rPr lang="zh-CN" altLang="en-US" sz="1800" dirty="0" smtClean="0">
                <a:solidFill>
                  <a:schemeClr val="tx1"/>
                </a:solidFill>
                <a:ea typeface="幼圆" panose="02010509060101010101" pitchFamily="49" charset="-122"/>
              </a:rPr>
              <a:t>是美国</a:t>
            </a:r>
            <a:r>
              <a:rPr lang="en-US" altLang="zh-CN" sz="1800" dirty="0" smtClean="0">
                <a:solidFill>
                  <a:schemeClr val="tx1"/>
                </a:solidFill>
                <a:ea typeface="幼圆" panose="02010509060101010101" pitchFamily="49" charset="-122"/>
              </a:rPr>
              <a:t>Axure Software Solution</a:t>
            </a:r>
            <a:r>
              <a:rPr lang="zh-CN" altLang="en-US" sz="1800" dirty="0" smtClean="0">
                <a:solidFill>
                  <a:schemeClr val="tx1"/>
                </a:solidFill>
                <a:ea typeface="幼圆" panose="02010509060101010101" pitchFamily="49" charset="-122"/>
              </a:rPr>
              <a:t>公司旗舰产品，是一个专业的快速原型设计工具，让负责定义需求和规格、设计功能和界面的专家能够</a:t>
            </a:r>
            <a:r>
              <a:rPr lang="zh-CN" altLang="en-US" sz="1800" dirty="0" smtClean="0">
                <a:solidFill>
                  <a:srgbClr val="FF0000"/>
                </a:solidFill>
                <a:ea typeface="幼圆" panose="02010509060101010101" pitchFamily="49" charset="-122"/>
              </a:rPr>
              <a:t>快速创建应用软件或</a:t>
            </a:r>
            <a:r>
              <a:rPr lang="en-US" altLang="zh-CN" sz="1800" dirty="0" smtClean="0">
                <a:solidFill>
                  <a:srgbClr val="FF0000"/>
                </a:solidFill>
                <a:ea typeface="幼圆" panose="02010509060101010101" pitchFamily="49" charset="-122"/>
              </a:rPr>
              <a:t>Web</a:t>
            </a:r>
            <a:r>
              <a:rPr lang="zh-CN" altLang="en-US" sz="1800" dirty="0" smtClean="0">
                <a:solidFill>
                  <a:srgbClr val="FF0000"/>
                </a:solidFill>
                <a:ea typeface="幼圆" panose="02010509060101010101" pitchFamily="49" charset="-122"/>
              </a:rPr>
              <a:t>网站的线框图、流程图、原型和规格说明文档</a:t>
            </a:r>
            <a:r>
              <a:rPr lang="zh-CN" altLang="en-US" sz="1800" dirty="0" smtClean="0">
                <a:solidFill>
                  <a:schemeClr val="tx1"/>
                </a:solidFill>
                <a:ea typeface="幼圆" panose="02010509060101010101" pitchFamily="49" charset="-122"/>
              </a:rPr>
              <a:t>。作为专业的原型设计工具，它能</a:t>
            </a:r>
            <a:r>
              <a:rPr lang="zh-CN" altLang="en-US" sz="1800" dirty="0" smtClean="0">
                <a:solidFill>
                  <a:srgbClr val="FF0000"/>
                </a:solidFill>
                <a:ea typeface="幼圆" panose="02010509060101010101" pitchFamily="49" charset="-122"/>
              </a:rPr>
              <a:t>快速、高效</a:t>
            </a:r>
            <a:r>
              <a:rPr lang="zh-CN" altLang="en-US" sz="1800" dirty="0" smtClean="0">
                <a:solidFill>
                  <a:schemeClr val="tx1"/>
                </a:solidFill>
                <a:ea typeface="幼圆" panose="02010509060101010101" pitchFamily="49" charset="-122"/>
              </a:rPr>
              <a:t>的创建原型，同时支持</a:t>
            </a:r>
            <a:r>
              <a:rPr lang="zh-CN" altLang="en-US" sz="1800" dirty="0" smtClean="0">
                <a:solidFill>
                  <a:srgbClr val="FF0000"/>
                </a:solidFill>
                <a:ea typeface="幼圆" panose="02010509060101010101" pitchFamily="49" charset="-122"/>
              </a:rPr>
              <a:t>多人协作设计和版本控制管理</a:t>
            </a:r>
            <a:r>
              <a:rPr lang="zh-CN" altLang="en-US" sz="1800" dirty="0" smtClean="0">
                <a:solidFill>
                  <a:schemeClr val="tx1"/>
                </a:solidFill>
                <a:ea typeface="幼圆" panose="02010509060101010101" pitchFamily="49" charset="-122"/>
              </a:rPr>
              <a:t> 。</a:t>
            </a:r>
            <a:endParaRPr lang="en-US" altLang="zh-CN" sz="1800" dirty="0">
              <a:solidFill>
                <a:schemeClr val="tx1"/>
              </a:solidFill>
              <a:ea typeface="幼圆" panose="02010509060101010101" pitchFamily="49" charset="-122"/>
            </a:endParaRPr>
          </a:p>
        </p:txBody>
      </p:sp>
      <p:sp>
        <p:nvSpPr>
          <p:cNvPr id="48" name="矩形 47"/>
          <p:cNvSpPr/>
          <p:nvPr/>
        </p:nvSpPr>
        <p:spPr>
          <a:xfrm>
            <a:off x="8342949" y="1672636"/>
            <a:ext cx="3491132" cy="36627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50000"/>
              </a:lnSpc>
            </a:pPr>
            <a:r>
              <a:rPr lang="en-US" altLang="zh-CN" sz="1800" dirty="0" smtClean="0">
                <a:solidFill>
                  <a:schemeClr val="tx1"/>
                </a:solidFill>
                <a:ea typeface="幼圆" panose="02010509060101010101" pitchFamily="49" charset="-122"/>
              </a:rPr>
              <a:t>Axure RP</a:t>
            </a:r>
            <a:r>
              <a:rPr lang="zh-CN" altLang="en-US" sz="1800" dirty="0" smtClean="0">
                <a:solidFill>
                  <a:schemeClr val="tx1"/>
                </a:solidFill>
                <a:ea typeface="幼圆" panose="02010509060101010101" pitchFamily="49" charset="-122"/>
              </a:rPr>
              <a:t>已被一些大公司采用。</a:t>
            </a:r>
            <a:r>
              <a:rPr lang="en-US" altLang="zh-CN" sz="1800" dirty="0" smtClean="0">
                <a:solidFill>
                  <a:schemeClr val="tx1"/>
                </a:solidFill>
                <a:ea typeface="幼圆" panose="02010509060101010101" pitchFamily="49" charset="-122"/>
              </a:rPr>
              <a:t>Axure RP</a:t>
            </a:r>
            <a:r>
              <a:rPr lang="zh-CN" altLang="en-US" sz="1800" dirty="0" smtClean="0">
                <a:solidFill>
                  <a:schemeClr val="tx1"/>
                </a:solidFill>
                <a:ea typeface="幼圆" panose="02010509060101010101" pitchFamily="49" charset="-122"/>
              </a:rPr>
              <a:t>的使用者主要包括商业分析师、信息架构师、可用性专家、产品经理、</a:t>
            </a:r>
            <a:r>
              <a:rPr lang="en-US" altLang="zh-CN" sz="1800" dirty="0" smtClean="0">
                <a:solidFill>
                  <a:schemeClr val="tx1"/>
                </a:solidFill>
                <a:ea typeface="幼圆" panose="02010509060101010101" pitchFamily="49" charset="-122"/>
              </a:rPr>
              <a:t>IT</a:t>
            </a:r>
            <a:r>
              <a:rPr lang="zh-CN" altLang="en-US" sz="1800" dirty="0" smtClean="0">
                <a:solidFill>
                  <a:schemeClr val="tx1"/>
                </a:solidFill>
                <a:ea typeface="幼圆" panose="02010509060101010101" pitchFamily="49" charset="-122"/>
              </a:rPr>
              <a:t>咨询师、用户体验设计师、交互设计师、界面设计师等，另外，架构师、程序开发工程师也在使用</a:t>
            </a:r>
            <a:r>
              <a:rPr lang="en-US" altLang="zh-CN" sz="1800" dirty="0" smtClean="0">
                <a:solidFill>
                  <a:schemeClr val="tx1"/>
                </a:solidFill>
                <a:ea typeface="幼圆" panose="02010509060101010101" pitchFamily="49" charset="-122"/>
              </a:rPr>
              <a:t>Axure</a:t>
            </a:r>
            <a:r>
              <a:rPr lang="zh-CN" altLang="en-US" sz="1800" dirty="0" smtClean="0">
                <a:solidFill>
                  <a:schemeClr val="tx1"/>
                </a:solidFill>
                <a:ea typeface="幼圆" panose="02010509060101010101" pitchFamily="49" charset="-122"/>
              </a:rPr>
              <a:t>。</a:t>
            </a:r>
            <a:endParaRPr lang="en-US" altLang="zh-CN" sz="1800" dirty="0">
              <a:solidFill>
                <a:schemeClr val="tx1"/>
              </a:solidFill>
              <a:ea typeface="幼圆" panose="02010509060101010101" pitchFamily="49" charset="-122"/>
            </a:endParaRPr>
          </a:p>
        </p:txBody>
      </p:sp>
      <p:pic>
        <p:nvPicPr>
          <p:cNvPr id="29" name="Picture 5" descr="E:\PRD\logoWhite.png"/>
          <p:cNvPicPr>
            <a:picLocks noChangeAspect="1" noChangeArrowheads="1"/>
          </p:cNvPicPr>
          <p:nvPr/>
        </p:nvPicPr>
        <p:blipFill>
          <a:blip r:embed="rId2" cstate="print"/>
          <a:srcRect/>
          <a:stretch>
            <a:fillRect/>
          </a:stretch>
        </p:blipFill>
        <p:spPr bwMode="auto">
          <a:xfrm>
            <a:off x="11577513" y="6241409"/>
            <a:ext cx="614487" cy="616591"/>
          </a:xfrm>
          <a:prstGeom prst="rect">
            <a:avLst/>
          </a:prstGeom>
          <a:noFill/>
        </p:spPr>
      </p:pic>
      <p:grpSp>
        <p:nvGrpSpPr>
          <p:cNvPr id="30" name="组合 29"/>
          <p:cNvGrpSpPr/>
          <p:nvPr/>
        </p:nvGrpSpPr>
        <p:grpSpPr>
          <a:xfrm rot="5400000">
            <a:off x="5863211" y="5832139"/>
            <a:ext cx="868566" cy="713377"/>
            <a:chOff x="4972050" y="2667658"/>
            <a:chExt cx="2247900" cy="1846262"/>
          </a:xfrm>
        </p:grpSpPr>
        <p:sp>
          <p:nvSpPr>
            <p:cNvPr id="31" name="자유형 24"/>
            <p:cNvSpPr/>
            <p:nvPr/>
          </p:nvSpPr>
          <p:spPr bwMode="auto">
            <a:xfrm rot="19844698" flipH="1">
              <a:off x="4978400" y="3628095"/>
              <a:ext cx="2014537" cy="469900"/>
            </a:xfrm>
            <a:custGeom>
              <a:avLst/>
              <a:gdLst>
                <a:gd name="connsiteX0" fmla="*/ 0 w 2961540"/>
                <a:gd name="connsiteY0" fmla="*/ 0 h 648072"/>
                <a:gd name="connsiteX1" fmla="*/ 2961540 w 2961540"/>
                <a:gd name="connsiteY1" fmla="*/ 0 h 648072"/>
                <a:gd name="connsiteX2" fmla="*/ 2961540 w 2961540"/>
                <a:gd name="connsiteY2" fmla="*/ 648072 h 648072"/>
                <a:gd name="connsiteX3" fmla="*/ 0 w 2961540"/>
                <a:gd name="connsiteY3" fmla="*/ 648072 h 648072"/>
                <a:gd name="connsiteX4" fmla="*/ 0 w 2961540"/>
                <a:gd name="connsiteY4" fmla="*/ 0 h 648072"/>
                <a:gd name="connsiteX0-1" fmla="*/ 203047 w 3164587"/>
                <a:gd name="connsiteY0-2" fmla="*/ 0 h 650470"/>
                <a:gd name="connsiteX1-3" fmla="*/ 3164587 w 3164587"/>
                <a:gd name="connsiteY1-4" fmla="*/ 0 h 650470"/>
                <a:gd name="connsiteX2-5" fmla="*/ 3164587 w 3164587"/>
                <a:gd name="connsiteY2-6" fmla="*/ 648072 h 650470"/>
                <a:gd name="connsiteX3-7" fmla="*/ 0 w 3164587"/>
                <a:gd name="connsiteY3-8" fmla="*/ 650470 h 650470"/>
                <a:gd name="connsiteX4-9" fmla="*/ 203047 w 3164587"/>
                <a:gd name="connsiteY4-10" fmla="*/ 0 h 650470"/>
                <a:gd name="connsiteX0-11" fmla="*/ 407488 w 3164587"/>
                <a:gd name="connsiteY0-12" fmla="*/ 0 h 655811"/>
                <a:gd name="connsiteX1-13" fmla="*/ 3164587 w 3164587"/>
                <a:gd name="connsiteY1-14" fmla="*/ 5341 h 655811"/>
                <a:gd name="connsiteX2-15" fmla="*/ 3164587 w 3164587"/>
                <a:gd name="connsiteY2-16" fmla="*/ 653413 h 655811"/>
                <a:gd name="connsiteX3-17" fmla="*/ 0 w 3164587"/>
                <a:gd name="connsiteY3-18" fmla="*/ 655811 h 655811"/>
                <a:gd name="connsiteX4-19" fmla="*/ 407488 w 3164587"/>
                <a:gd name="connsiteY4-20" fmla="*/ 0 h 655811"/>
                <a:gd name="connsiteX0-21" fmla="*/ 407488 w 3164587"/>
                <a:gd name="connsiteY0-22" fmla="*/ 0 h 655811"/>
                <a:gd name="connsiteX1-23" fmla="*/ 2615502 w 3164587"/>
                <a:gd name="connsiteY1-24" fmla="*/ 57122 h 655811"/>
                <a:gd name="connsiteX2-25" fmla="*/ 3164587 w 3164587"/>
                <a:gd name="connsiteY2-26" fmla="*/ 653413 h 655811"/>
                <a:gd name="connsiteX3-27" fmla="*/ 0 w 3164587"/>
                <a:gd name="connsiteY3-28" fmla="*/ 655811 h 655811"/>
                <a:gd name="connsiteX4-29" fmla="*/ 407488 w 3164587"/>
                <a:gd name="connsiteY4-30" fmla="*/ 0 h 655811"/>
                <a:gd name="connsiteX0-31" fmla="*/ 407488 w 2967403"/>
                <a:gd name="connsiteY0-32" fmla="*/ 0 h 685357"/>
                <a:gd name="connsiteX1-33" fmla="*/ 2615502 w 2967403"/>
                <a:gd name="connsiteY1-34" fmla="*/ 57122 h 685357"/>
                <a:gd name="connsiteX2-35" fmla="*/ 2967403 w 2967403"/>
                <a:gd name="connsiteY2-36" fmla="*/ 685357 h 685357"/>
                <a:gd name="connsiteX3-37" fmla="*/ 0 w 2967403"/>
                <a:gd name="connsiteY3-38" fmla="*/ 655811 h 685357"/>
                <a:gd name="connsiteX4-39" fmla="*/ 407488 w 2967403"/>
                <a:gd name="connsiteY4-40" fmla="*/ 0 h 685357"/>
                <a:gd name="connsiteX0-41" fmla="*/ 407488 w 2967403"/>
                <a:gd name="connsiteY0-42" fmla="*/ 0 h 685357"/>
                <a:gd name="connsiteX1-43" fmla="*/ 2583917 w 2967403"/>
                <a:gd name="connsiteY1-44" fmla="*/ 20227 h 685357"/>
                <a:gd name="connsiteX2-45" fmla="*/ 2967403 w 2967403"/>
                <a:gd name="connsiteY2-46" fmla="*/ 685357 h 685357"/>
                <a:gd name="connsiteX3-47" fmla="*/ 0 w 2967403"/>
                <a:gd name="connsiteY3-48" fmla="*/ 655811 h 685357"/>
                <a:gd name="connsiteX4-49" fmla="*/ 407488 w 2967403"/>
                <a:gd name="connsiteY4-50" fmla="*/ 0 h 685357"/>
                <a:gd name="connsiteX0-51" fmla="*/ 407488 w 2967403"/>
                <a:gd name="connsiteY0-52" fmla="*/ 5703 h 691060"/>
                <a:gd name="connsiteX1-53" fmla="*/ 2591228 w 2967403"/>
                <a:gd name="connsiteY1-54" fmla="*/ 0 h 691060"/>
                <a:gd name="connsiteX2-55" fmla="*/ 2967403 w 2967403"/>
                <a:gd name="connsiteY2-56" fmla="*/ 691060 h 691060"/>
                <a:gd name="connsiteX3-57" fmla="*/ 0 w 2967403"/>
                <a:gd name="connsiteY3-58" fmla="*/ 661514 h 691060"/>
                <a:gd name="connsiteX4-59" fmla="*/ 407488 w 2967403"/>
                <a:gd name="connsiteY4-60" fmla="*/ 5703 h 69106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67403" h="691060">
                  <a:moveTo>
                    <a:pt x="407488" y="5703"/>
                  </a:moveTo>
                  <a:lnTo>
                    <a:pt x="2591228" y="0"/>
                  </a:lnTo>
                  <a:lnTo>
                    <a:pt x="2967403" y="691060"/>
                  </a:lnTo>
                  <a:lnTo>
                    <a:pt x="0" y="661514"/>
                  </a:lnTo>
                  <a:lnTo>
                    <a:pt x="407488" y="5703"/>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2" name="자유형 32"/>
            <p:cNvSpPr/>
            <p:nvPr/>
          </p:nvSpPr>
          <p:spPr bwMode="auto">
            <a:xfrm rot="1755302">
              <a:off x="5002212" y="2667658"/>
              <a:ext cx="2212975" cy="428625"/>
            </a:xfrm>
            <a:custGeom>
              <a:avLst/>
              <a:gdLst>
                <a:gd name="connsiteX0" fmla="*/ 0 w 2961540"/>
                <a:gd name="connsiteY0" fmla="*/ 0 h 648072"/>
                <a:gd name="connsiteX1" fmla="*/ 2961540 w 2961540"/>
                <a:gd name="connsiteY1" fmla="*/ 0 h 648072"/>
                <a:gd name="connsiteX2" fmla="*/ 2961540 w 2961540"/>
                <a:gd name="connsiteY2" fmla="*/ 648072 h 648072"/>
                <a:gd name="connsiteX3" fmla="*/ 0 w 2961540"/>
                <a:gd name="connsiteY3" fmla="*/ 648072 h 648072"/>
                <a:gd name="connsiteX4" fmla="*/ 0 w 2961540"/>
                <a:gd name="connsiteY4" fmla="*/ 0 h 648072"/>
                <a:gd name="connsiteX0-1" fmla="*/ 0 w 2961540"/>
                <a:gd name="connsiteY0-2" fmla="*/ 0 h 648072"/>
                <a:gd name="connsiteX1-3" fmla="*/ 2605255 w 2961540"/>
                <a:gd name="connsiteY1-4" fmla="*/ 15401 h 648072"/>
                <a:gd name="connsiteX2-5" fmla="*/ 2961540 w 2961540"/>
                <a:gd name="connsiteY2-6" fmla="*/ 648072 h 648072"/>
                <a:gd name="connsiteX3-7" fmla="*/ 0 w 2961540"/>
                <a:gd name="connsiteY3-8" fmla="*/ 648072 h 648072"/>
                <a:gd name="connsiteX4-9" fmla="*/ 0 w 2961540"/>
                <a:gd name="connsiteY4-10" fmla="*/ 0 h 648072"/>
                <a:gd name="connsiteX0-11" fmla="*/ 0 w 3260319"/>
                <a:gd name="connsiteY0-12" fmla="*/ 58505 h 632671"/>
                <a:gd name="connsiteX1-13" fmla="*/ 2904034 w 3260319"/>
                <a:gd name="connsiteY1-14" fmla="*/ 0 h 632671"/>
                <a:gd name="connsiteX2-15" fmla="*/ 3260319 w 3260319"/>
                <a:gd name="connsiteY2-16" fmla="*/ 632671 h 632671"/>
                <a:gd name="connsiteX3-17" fmla="*/ 298779 w 3260319"/>
                <a:gd name="connsiteY3-18" fmla="*/ 632671 h 632671"/>
                <a:gd name="connsiteX4-19" fmla="*/ 0 w 3260319"/>
                <a:gd name="connsiteY4-20" fmla="*/ 58505 h 63267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60319" h="632671">
                  <a:moveTo>
                    <a:pt x="0" y="58505"/>
                  </a:moveTo>
                  <a:lnTo>
                    <a:pt x="2904034" y="0"/>
                  </a:lnTo>
                  <a:lnTo>
                    <a:pt x="3260319" y="632671"/>
                  </a:lnTo>
                  <a:lnTo>
                    <a:pt x="298779" y="632671"/>
                  </a:lnTo>
                  <a:lnTo>
                    <a:pt x="0" y="58505"/>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3" name="자유형 17"/>
            <p:cNvSpPr/>
            <p:nvPr/>
          </p:nvSpPr>
          <p:spPr bwMode="auto">
            <a:xfrm rot="1755302">
              <a:off x="4984750" y="3118508"/>
              <a:ext cx="2224087" cy="428625"/>
            </a:xfrm>
            <a:custGeom>
              <a:avLst/>
              <a:gdLst>
                <a:gd name="connsiteX0" fmla="*/ 0 w 2961540"/>
                <a:gd name="connsiteY0" fmla="*/ 0 h 648072"/>
                <a:gd name="connsiteX1" fmla="*/ 2961540 w 2961540"/>
                <a:gd name="connsiteY1" fmla="*/ 0 h 648072"/>
                <a:gd name="connsiteX2" fmla="*/ 2961540 w 2961540"/>
                <a:gd name="connsiteY2" fmla="*/ 648072 h 648072"/>
                <a:gd name="connsiteX3" fmla="*/ 0 w 2961540"/>
                <a:gd name="connsiteY3" fmla="*/ 648072 h 648072"/>
                <a:gd name="connsiteX4" fmla="*/ 0 w 2961540"/>
                <a:gd name="connsiteY4" fmla="*/ 0 h 648072"/>
                <a:gd name="connsiteX0-1" fmla="*/ 0 w 2961540"/>
                <a:gd name="connsiteY0-2" fmla="*/ 0 h 648072"/>
                <a:gd name="connsiteX1-3" fmla="*/ 2605255 w 2961540"/>
                <a:gd name="connsiteY1-4" fmla="*/ 15401 h 648072"/>
                <a:gd name="connsiteX2-5" fmla="*/ 2961540 w 2961540"/>
                <a:gd name="connsiteY2-6" fmla="*/ 648072 h 648072"/>
                <a:gd name="connsiteX3-7" fmla="*/ 0 w 2961540"/>
                <a:gd name="connsiteY3-8" fmla="*/ 648072 h 648072"/>
                <a:gd name="connsiteX4-9" fmla="*/ 0 w 2961540"/>
                <a:gd name="connsiteY4-10" fmla="*/ 0 h 648072"/>
                <a:gd name="connsiteX0-11" fmla="*/ 0 w 3260319"/>
                <a:gd name="connsiteY0-12" fmla="*/ 58505 h 632671"/>
                <a:gd name="connsiteX1-13" fmla="*/ 2904034 w 3260319"/>
                <a:gd name="connsiteY1-14" fmla="*/ 0 h 632671"/>
                <a:gd name="connsiteX2-15" fmla="*/ 3260319 w 3260319"/>
                <a:gd name="connsiteY2-16" fmla="*/ 632671 h 632671"/>
                <a:gd name="connsiteX3-17" fmla="*/ 298779 w 3260319"/>
                <a:gd name="connsiteY3-18" fmla="*/ 632671 h 632671"/>
                <a:gd name="connsiteX4-19" fmla="*/ 0 w 3260319"/>
                <a:gd name="connsiteY4-20" fmla="*/ 58505 h 632671"/>
                <a:gd name="connsiteX0-21" fmla="*/ 0 w 3277939"/>
                <a:gd name="connsiteY0-22" fmla="*/ 46540 h 632671"/>
                <a:gd name="connsiteX1-23" fmla="*/ 2921654 w 3277939"/>
                <a:gd name="connsiteY1-24" fmla="*/ 0 h 632671"/>
                <a:gd name="connsiteX2-25" fmla="*/ 3277939 w 3277939"/>
                <a:gd name="connsiteY2-26" fmla="*/ 632671 h 632671"/>
                <a:gd name="connsiteX3-27" fmla="*/ 316399 w 3277939"/>
                <a:gd name="connsiteY3-28" fmla="*/ 632671 h 632671"/>
                <a:gd name="connsiteX4-29" fmla="*/ 0 w 3277939"/>
                <a:gd name="connsiteY4-30" fmla="*/ 46540 h 63267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77939" h="632671">
                  <a:moveTo>
                    <a:pt x="0" y="46540"/>
                  </a:moveTo>
                  <a:lnTo>
                    <a:pt x="2921654" y="0"/>
                  </a:lnTo>
                  <a:lnTo>
                    <a:pt x="3277939" y="632671"/>
                  </a:lnTo>
                  <a:lnTo>
                    <a:pt x="316399" y="632671"/>
                  </a:lnTo>
                  <a:lnTo>
                    <a:pt x="0" y="465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4" name="자유형 19"/>
            <p:cNvSpPr/>
            <p:nvPr/>
          </p:nvSpPr>
          <p:spPr bwMode="auto">
            <a:xfrm rot="19844698" flipH="1">
              <a:off x="4972050" y="4074183"/>
              <a:ext cx="2247900" cy="439737"/>
            </a:xfrm>
            <a:custGeom>
              <a:avLst/>
              <a:gdLst>
                <a:gd name="connsiteX0" fmla="*/ 0 w 2961540"/>
                <a:gd name="connsiteY0" fmla="*/ 0 h 648072"/>
                <a:gd name="connsiteX1" fmla="*/ 2961540 w 2961540"/>
                <a:gd name="connsiteY1" fmla="*/ 0 h 648072"/>
                <a:gd name="connsiteX2" fmla="*/ 2961540 w 2961540"/>
                <a:gd name="connsiteY2" fmla="*/ 648072 h 648072"/>
                <a:gd name="connsiteX3" fmla="*/ 0 w 2961540"/>
                <a:gd name="connsiteY3" fmla="*/ 648072 h 648072"/>
                <a:gd name="connsiteX4" fmla="*/ 0 w 2961540"/>
                <a:gd name="connsiteY4" fmla="*/ 0 h 648072"/>
                <a:gd name="connsiteX0-1" fmla="*/ 0 w 2961540"/>
                <a:gd name="connsiteY0-2" fmla="*/ 0 h 648072"/>
                <a:gd name="connsiteX1-3" fmla="*/ 2961540 w 2961540"/>
                <a:gd name="connsiteY1-4" fmla="*/ 0 h 648072"/>
                <a:gd name="connsiteX2-5" fmla="*/ 2961540 w 2961540"/>
                <a:gd name="connsiteY2-6" fmla="*/ 648072 h 648072"/>
                <a:gd name="connsiteX3-7" fmla="*/ 383001 w 2961540"/>
                <a:gd name="connsiteY3-8" fmla="*/ 645803 h 648072"/>
                <a:gd name="connsiteX4-9" fmla="*/ 0 w 2961540"/>
                <a:gd name="connsiteY4-10" fmla="*/ 0 h 648072"/>
                <a:gd name="connsiteX0-11" fmla="*/ 0 w 3311251"/>
                <a:gd name="connsiteY0-12" fmla="*/ 0 h 648698"/>
                <a:gd name="connsiteX1-13" fmla="*/ 2961540 w 3311251"/>
                <a:gd name="connsiteY1-14" fmla="*/ 0 h 648698"/>
                <a:gd name="connsiteX2-15" fmla="*/ 3311251 w 3311251"/>
                <a:gd name="connsiteY2-16" fmla="*/ 648698 h 648698"/>
                <a:gd name="connsiteX3-17" fmla="*/ 383001 w 3311251"/>
                <a:gd name="connsiteY3-18" fmla="*/ 645803 h 648698"/>
                <a:gd name="connsiteX4-19" fmla="*/ 0 w 3311251"/>
                <a:gd name="connsiteY4-20" fmla="*/ 0 h 64869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11251" h="648698">
                  <a:moveTo>
                    <a:pt x="0" y="0"/>
                  </a:moveTo>
                  <a:lnTo>
                    <a:pt x="2961540" y="0"/>
                  </a:lnTo>
                  <a:lnTo>
                    <a:pt x="3311251" y="648698"/>
                  </a:lnTo>
                  <a:lnTo>
                    <a:pt x="383001" y="645803"/>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p>
          </p:txBody>
        </p:sp>
      </p:grpSp>
      <p:sp>
        <p:nvSpPr>
          <p:cNvPr id="35" name="矩形: 圆角 19"/>
          <p:cNvSpPr/>
          <p:nvPr/>
        </p:nvSpPr>
        <p:spPr>
          <a:xfrm>
            <a:off x="5697526" y="5661126"/>
            <a:ext cx="1208015" cy="107355"/>
          </a:xfrm>
          <a:prstGeom prst="roundRect">
            <a:avLst>
              <a:gd name="adj" fmla="val 50000"/>
            </a:avLst>
          </a:prstGeom>
          <a:solidFill>
            <a:schemeClr val="tx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2" name="组合 51"/>
          <p:cNvGrpSpPr/>
          <p:nvPr/>
        </p:nvGrpSpPr>
        <p:grpSpPr>
          <a:xfrm rot="5400000">
            <a:off x="9806037" y="5781804"/>
            <a:ext cx="868566" cy="713377"/>
            <a:chOff x="4972050" y="2667658"/>
            <a:chExt cx="2247900" cy="1846262"/>
          </a:xfrm>
        </p:grpSpPr>
        <p:sp>
          <p:nvSpPr>
            <p:cNvPr id="53" name="자유형 24"/>
            <p:cNvSpPr/>
            <p:nvPr/>
          </p:nvSpPr>
          <p:spPr bwMode="auto">
            <a:xfrm rot="19844698" flipH="1">
              <a:off x="4978400" y="3628095"/>
              <a:ext cx="2014537" cy="469900"/>
            </a:xfrm>
            <a:custGeom>
              <a:avLst/>
              <a:gdLst>
                <a:gd name="connsiteX0" fmla="*/ 0 w 2961540"/>
                <a:gd name="connsiteY0" fmla="*/ 0 h 648072"/>
                <a:gd name="connsiteX1" fmla="*/ 2961540 w 2961540"/>
                <a:gd name="connsiteY1" fmla="*/ 0 h 648072"/>
                <a:gd name="connsiteX2" fmla="*/ 2961540 w 2961540"/>
                <a:gd name="connsiteY2" fmla="*/ 648072 h 648072"/>
                <a:gd name="connsiteX3" fmla="*/ 0 w 2961540"/>
                <a:gd name="connsiteY3" fmla="*/ 648072 h 648072"/>
                <a:gd name="connsiteX4" fmla="*/ 0 w 2961540"/>
                <a:gd name="connsiteY4" fmla="*/ 0 h 648072"/>
                <a:gd name="connsiteX0-1" fmla="*/ 203047 w 3164587"/>
                <a:gd name="connsiteY0-2" fmla="*/ 0 h 650470"/>
                <a:gd name="connsiteX1-3" fmla="*/ 3164587 w 3164587"/>
                <a:gd name="connsiteY1-4" fmla="*/ 0 h 650470"/>
                <a:gd name="connsiteX2-5" fmla="*/ 3164587 w 3164587"/>
                <a:gd name="connsiteY2-6" fmla="*/ 648072 h 650470"/>
                <a:gd name="connsiteX3-7" fmla="*/ 0 w 3164587"/>
                <a:gd name="connsiteY3-8" fmla="*/ 650470 h 650470"/>
                <a:gd name="connsiteX4-9" fmla="*/ 203047 w 3164587"/>
                <a:gd name="connsiteY4-10" fmla="*/ 0 h 650470"/>
                <a:gd name="connsiteX0-11" fmla="*/ 407488 w 3164587"/>
                <a:gd name="connsiteY0-12" fmla="*/ 0 h 655811"/>
                <a:gd name="connsiteX1-13" fmla="*/ 3164587 w 3164587"/>
                <a:gd name="connsiteY1-14" fmla="*/ 5341 h 655811"/>
                <a:gd name="connsiteX2-15" fmla="*/ 3164587 w 3164587"/>
                <a:gd name="connsiteY2-16" fmla="*/ 653413 h 655811"/>
                <a:gd name="connsiteX3-17" fmla="*/ 0 w 3164587"/>
                <a:gd name="connsiteY3-18" fmla="*/ 655811 h 655811"/>
                <a:gd name="connsiteX4-19" fmla="*/ 407488 w 3164587"/>
                <a:gd name="connsiteY4-20" fmla="*/ 0 h 655811"/>
                <a:gd name="connsiteX0-21" fmla="*/ 407488 w 3164587"/>
                <a:gd name="connsiteY0-22" fmla="*/ 0 h 655811"/>
                <a:gd name="connsiteX1-23" fmla="*/ 2615502 w 3164587"/>
                <a:gd name="connsiteY1-24" fmla="*/ 57122 h 655811"/>
                <a:gd name="connsiteX2-25" fmla="*/ 3164587 w 3164587"/>
                <a:gd name="connsiteY2-26" fmla="*/ 653413 h 655811"/>
                <a:gd name="connsiteX3-27" fmla="*/ 0 w 3164587"/>
                <a:gd name="connsiteY3-28" fmla="*/ 655811 h 655811"/>
                <a:gd name="connsiteX4-29" fmla="*/ 407488 w 3164587"/>
                <a:gd name="connsiteY4-30" fmla="*/ 0 h 655811"/>
                <a:gd name="connsiteX0-31" fmla="*/ 407488 w 2967403"/>
                <a:gd name="connsiteY0-32" fmla="*/ 0 h 685357"/>
                <a:gd name="connsiteX1-33" fmla="*/ 2615502 w 2967403"/>
                <a:gd name="connsiteY1-34" fmla="*/ 57122 h 685357"/>
                <a:gd name="connsiteX2-35" fmla="*/ 2967403 w 2967403"/>
                <a:gd name="connsiteY2-36" fmla="*/ 685357 h 685357"/>
                <a:gd name="connsiteX3-37" fmla="*/ 0 w 2967403"/>
                <a:gd name="connsiteY3-38" fmla="*/ 655811 h 685357"/>
                <a:gd name="connsiteX4-39" fmla="*/ 407488 w 2967403"/>
                <a:gd name="connsiteY4-40" fmla="*/ 0 h 685357"/>
                <a:gd name="connsiteX0-41" fmla="*/ 407488 w 2967403"/>
                <a:gd name="connsiteY0-42" fmla="*/ 0 h 685357"/>
                <a:gd name="connsiteX1-43" fmla="*/ 2583917 w 2967403"/>
                <a:gd name="connsiteY1-44" fmla="*/ 20227 h 685357"/>
                <a:gd name="connsiteX2-45" fmla="*/ 2967403 w 2967403"/>
                <a:gd name="connsiteY2-46" fmla="*/ 685357 h 685357"/>
                <a:gd name="connsiteX3-47" fmla="*/ 0 w 2967403"/>
                <a:gd name="connsiteY3-48" fmla="*/ 655811 h 685357"/>
                <a:gd name="connsiteX4-49" fmla="*/ 407488 w 2967403"/>
                <a:gd name="connsiteY4-50" fmla="*/ 0 h 685357"/>
                <a:gd name="connsiteX0-51" fmla="*/ 407488 w 2967403"/>
                <a:gd name="connsiteY0-52" fmla="*/ 5703 h 691060"/>
                <a:gd name="connsiteX1-53" fmla="*/ 2591228 w 2967403"/>
                <a:gd name="connsiteY1-54" fmla="*/ 0 h 691060"/>
                <a:gd name="connsiteX2-55" fmla="*/ 2967403 w 2967403"/>
                <a:gd name="connsiteY2-56" fmla="*/ 691060 h 691060"/>
                <a:gd name="connsiteX3-57" fmla="*/ 0 w 2967403"/>
                <a:gd name="connsiteY3-58" fmla="*/ 661514 h 691060"/>
                <a:gd name="connsiteX4-59" fmla="*/ 407488 w 2967403"/>
                <a:gd name="connsiteY4-60" fmla="*/ 5703 h 69106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67403" h="691060">
                  <a:moveTo>
                    <a:pt x="407488" y="5703"/>
                  </a:moveTo>
                  <a:lnTo>
                    <a:pt x="2591228" y="0"/>
                  </a:lnTo>
                  <a:lnTo>
                    <a:pt x="2967403" y="691060"/>
                  </a:lnTo>
                  <a:lnTo>
                    <a:pt x="0" y="661514"/>
                  </a:lnTo>
                  <a:lnTo>
                    <a:pt x="407488" y="5703"/>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4" name="자유형 32"/>
            <p:cNvSpPr/>
            <p:nvPr/>
          </p:nvSpPr>
          <p:spPr bwMode="auto">
            <a:xfrm rot="1755302">
              <a:off x="5002212" y="2667658"/>
              <a:ext cx="2212975" cy="428625"/>
            </a:xfrm>
            <a:custGeom>
              <a:avLst/>
              <a:gdLst>
                <a:gd name="connsiteX0" fmla="*/ 0 w 2961540"/>
                <a:gd name="connsiteY0" fmla="*/ 0 h 648072"/>
                <a:gd name="connsiteX1" fmla="*/ 2961540 w 2961540"/>
                <a:gd name="connsiteY1" fmla="*/ 0 h 648072"/>
                <a:gd name="connsiteX2" fmla="*/ 2961540 w 2961540"/>
                <a:gd name="connsiteY2" fmla="*/ 648072 h 648072"/>
                <a:gd name="connsiteX3" fmla="*/ 0 w 2961540"/>
                <a:gd name="connsiteY3" fmla="*/ 648072 h 648072"/>
                <a:gd name="connsiteX4" fmla="*/ 0 w 2961540"/>
                <a:gd name="connsiteY4" fmla="*/ 0 h 648072"/>
                <a:gd name="connsiteX0-1" fmla="*/ 0 w 2961540"/>
                <a:gd name="connsiteY0-2" fmla="*/ 0 h 648072"/>
                <a:gd name="connsiteX1-3" fmla="*/ 2605255 w 2961540"/>
                <a:gd name="connsiteY1-4" fmla="*/ 15401 h 648072"/>
                <a:gd name="connsiteX2-5" fmla="*/ 2961540 w 2961540"/>
                <a:gd name="connsiteY2-6" fmla="*/ 648072 h 648072"/>
                <a:gd name="connsiteX3-7" fmla="*/ 0 w 2961540"/>
                <a:gd name="connsiteY3-8" fmla="*/ 648072 h 648072"/>
                <a:gd name="connsiteX4-9" fmla="*/ 0 w 2961540"/>
                <a:gd name="connsiteY4-10" fmla="*/ 0 h 648072"/>
                <a:gd name="connsiteX0-11" fmla="*/ 0 w 3260319"/>
                <a:gd name="connsiteY0-12" fmla="*/ 58505 h 632671"/>
                <a:gd name="connsiteX1-13" fmla="*/ 2904034 w 3260319"/>
                <a:gd name="connsiteY1-14" fmla="*/ 0 h 632671"/>
                <a:gd name="connsiteX2-15" fmla="*/ 3260319 w 3260319"/>
                <a:gd name="connsiteY2-16" fmla="*/ 632671 h 632671"/>
                <a:gd name="connsiteX3-17" fmla="*/ 298779 w 3260319"/>
                <a:gd name="connsiteY3-18" fmla="*/ 632671 h 632671"/>
                <a:gd name="connsiteX4-19" fmla="*/ 0 w 3260319"/>
                <a:gd name="connsiteY4-20" fmla="*/ 58505 h 63267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60319" h="632671">
                  <a:moveTo>
                    <a:pt x="0" y="58505"/>
                  </a:moveTo>
                  <a:lnTo>
                    <a:pt x="2904034" y="0"/>
                  </a:lnTo>
                  <a:lnTo>
                    <a:pt x="3260319" y="632671"/>
                  </a:lnTo>
                  <a:lnTo>
                    <a:pt x="298779" y="632671"/>
                  </a:lnTo>
                  <a:lnTo>
                    <a:pt x="0" y="58505"/>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5" name="자유형 17"/>
            <p:cNvSpPr/>
            <p:nvPr/>
          </p:nvSpPr>
          <p:spPr bwMode="auto">
            <a:xfrm rot="1755302">
              <a:off x="4984750" y="3118508"/>
              <a:ext cx="2224087" cy="428625"/>
            </a:xfrm>
            <a:custGeom>
              <a:avLst/>
              <a:gdLst>
                <a:gd name="connsiteX0" fmla="*/ 0 w 2961540"/>
                <a:gd name="connsiteY0" fmla="*/ 0 h 648072"/>
                <a:gd name="connsiteX1" fmla="*/ 2961540 w 2961540"/>
                <a:gd name="connsiteY1" fmla="*/ 0 h 648072"/>
                <a:gd name="connsiteX2" fmla="*/ 2961540 w 2961540"/>
                <a:gd name="connsiteY2" fmla="*/ 648072 h 648072"/>
                <a:gd name="connsiteX3" fmla="*/ 0 w 2961540"/>
                <a:gd name="connsiteY3" fmla="*/ 648072 h 648072"/>
                <a:gd name="connsiteX4" fmla="*/ 0 w 2961540"/>
                <a:gd name="connsiteY4" fmla="*/ 0 h 648072"/>
                <a:gd name="connsiteX0-1" fmla="*/ 0 w 2961540"/>
                <a:gd name="connsiteY0-2" fmla="*/ 0 h 648072"/>
                <a:gd name="connsiteX1-3" fmla="*/ 2605255 w 2961540"/>
                <a:gd name="connsiteY1-4" fmla="*/ 15401 h 648072"/>
                <a:gd name="connsiteX2-5" fmla="*/ 2961540 w 2961540"/>
                <a:gd name="connsiteY2-6" fmla="*/ 648072 h 648072"/>
                <a:gd name="connsiteX3-7" fmla="*/ 0 w 2961540"/>
                <a:gd name="connsiteY3-8" fmla="*/ 648072 h 648072"/>
                <a:gd name="connsiteX4-9" fmla="*/ 0 w 2961540"/>
                <a:gd name="connsiteY4-10" fmla="*/ 0 h 648072"/>
                <a:gd name="connsiteX0-11" fmla="*/ 0 w 3260319"/>
                <a:gd name="connsiteY0-12" fmla="*/ 58505 h 632671"/>
                <a:gd name="connsiteX1-13" fmla="*/ 2904034 w 3260319"/>
                <a:gd name="connsiteY1-14" fmla="*/ 0 h 632671"/>
                <a:gd name="connsiteX2-15" fmla="*/ 3260319 w 3260319"/>
                <a:gd name="connsiteY2-16" fmla="*/ 632671 h 632671"/>
                <a:gd name="connsiteX3-17" fmla="*/ 298779 w 3260319"/>
                <a:gd name="connsiteY3-18" fmla="*/ 632671 h 632671"/>
                <a:gd name="connsiteX4-19" fmla="*/ 0 w 3260319"/>
                <a:gd name="connsiteY4-20" fmla="*/ 58505 h 632671"/>
                <a:gd name="connsiteX0-21" fmla="*/ 0 w 3277939"/>
                <a:gd name="connsiteY0-22" fmla="*/ 46540 h 632671"/>
                <a:gd name="connsiteX1-23" fmla="*/ 2921654 w 3277939"/>
                <a:gd name="connsiteY1-24" fmla="*/ 0 h 632671"/>
                <a:gd name="connsiteX2-25" fmla="*/ 3277939 w 3277939"/>
                <a:gd name="connsiteY2-26" fmla="*/ 632671 h 632671"/>
                <a:gd name="connsiteX3-27" fmla="*/ 316399 w 3277939"/>
                <a:gd name="connsiteY3-28" fmla="*/ 632671 h 632671"/>
                <a:gd name="connsiteX4-29" fmla="*/ 0 w 3277939"/>
                <a:gd name="connsiteY4-30" fmla="*/ 46540 h 63267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77939" h="632671">
                  <a:moveTo>
                    <a:pt x="0" y="46540"/>
                  </a:moveTo>
                  <a:lnTo>
                    <a:pt x="2921654" y="0"/>
                  </a:lnTo>
                  <a:lnTo>
                    <a:pt x="3277939" y="632671"/>
                  </a:lnTo>
                  <a:lnTo>
                    <a:pt x="316399" y="632671"/>
                  </a:lnTo>
                  <a:lnTo>
                    <a:pt x="0" y="465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6" name="자유형 19"/>
            <p:cNvSpPr/>
            <p:nvPr/>
          </p:nvSpPr>
          <p:spPr bwMode="auto">
            <a:xfrm rot="19844698" flipH="1">
              <a:off x="4972050" y="4074183"/>
              <a:ext cx="2247900" cy="439737"/>
            </a:xfrm>
            <a:custGeom>
              <a:avLst/>
              <a:gdLst>
                <a:gd name="connsiteX0" fmla="*/ 0 w 2961540"/>
                <a:gd name="connsiteY0" fmla="*/ 0 h 648072"/>
                <a:gd name="connsiteX1" fmla="*/ 2961540 w 2961540"/>
                <a:gd name="connsiteY1" fmla="*/ 0 h 648072"/>
                <a:gd name="connsiteX2" fmla="*/ 2961540 w 2961540"/>
                <a:gd name="connsiteY2" fmla="*/ 648072 h 648072"/>
                <a:gd name="connsiteX3" fmla="*/ 0 w 2961540"/>
                <a:gd name="connsiteY3" fmla="*/ 648072 h 648072"/>
                <a:gd name="connsiteX4" fmla="*/ 0 w 2961540"/>
                <a:gd name="connsiteY4" fmla="*/ 0 h 648072"/>
                <a:gd name="connsiteX0-1" fmla="*/ 0 w 2961540"/>
                <a:gd name="connsiteY0-2" fmla="*/ 0 h 648072"/>
                <a:gd name="connsiteX1-3" fmla="*/ 2961540 w 2961540"/>
                <a:gd name="connsiteY1-4" fmla="*/ 0 h 648072"/>
                <a:gd name="connsiteX2-5" fmla="*/ 2961540 w 2961540"/>
                <a:gd name="connsiteY2-6" fmla="*/ 648072 h 648072"/>
                <a:gd name="connsiteX3-7" fmla="*/ 383001 w 2961540"/>
                <a:gd name="connsiteY3-8" fmla="*/ 645803 h 648072"/>
                <a:gd name="connsiteX4-9" fmla="*/ 0 w 2961540"/>
                <a:gd name="connsiteY4-10" fmla="*/ 0 h 648072"/>
                <a:gd name="connsiteX0-11" fmla="*/ 0 w 3311251"/>
                <a:gd name="connsiteY0-12" fmla="*/ 0 h 648698"/>
                <a:gd name="connsiteX1-13" fmla="*/ 2961540 w 3311251"/>
                <a:gd name="connsiteY1-14" fmla="*/ 0 h 648698"/>
                <a:gd name="connsiteX2-15" fmla="*/ 3311251 w 3311251"/>
                <a:gd name="connsiteY2-16" fmla="*/ 648698 h 648698"/>
                <a:gd name="connsiteX3-17" fmla="*/ 383001 w 3311251"/>
                <a:gd name="connsiteY3-18" fmla="*/ 645803 h 648698"/>
                <a:gd name="connsiteX4-19" fmla="*/ 0 w 3311251"/>
                <a:gd name="connsiteY4-20" fmla="*/ 0 h 64869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11251" h="648698">
                  <a:moveTo>
                    <a:pt x="0" y="0"/>
                  </a:moveTo>
                  <a:lnTo>
                    <a:pt x="2961540" y="0"/>
                  </a:lnTo>
                  <a:lnTo>
                    <a:pt x="3311251" y="648698"/>
                  </a:lnTo>
                  <a:lnTo>
                    <a:pt x="383001" y="645803"/>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p>
          </p:txBody>
        </p:sp>
      </p:grpSp>
      <p:sp>
        <p:nvSpPr>
          <p:cNvPr id="57" name="矩形: 圆角 19"/>
          <p:cNvSpPr/>
          <p:nvPr/>
        </p:nvSpPr>
        <p:spPr>
          <a:xfrm>
            <a:off x="9640352" y="5610791"/>
            <a:ext cx="1208015" cy="107355"/>
          </a:xfrm>
          <a:prstGeom prst="roundRect">
            <a:avLst>
              <a:gd name="adj" fmla="val 50000"/>
            </a:avLst>
          </a:prstGeom>
          <a:solidFill>
            <a:schemeClr val="tx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15"/>
          <p:cNvSpPr/>
          <p:nvPr>
            <p:custDataLst>
              <p:tags r:id="rId1"/>
            </p:custDataLst>
          </p:nvPr>
        </p:nvSpPr>
        <p:spPr>
          <a:xfrm rot="2935387">
            <a:off x="8391029" y="3807263"/>
            <a:ext cx="1211330" cy="3318525"/>
          </a:xfrm>
          <a:custGeom>
            <a:avLst/>
            <a:gdLst>
              <a:gd name="connsiteX0" fmla="*/ 195477 w 1211330"/>
              <a:gd name="connsiteY0" fmla="*/ 0 h 3318525"/>
              <a:gd name="connsiteX1" fmla="*/ 390952 w 1211330"/>
              <a:gd name="connsiteY1" fmla="*/ 418555 h 3318525"/>
              <a:gd name="connsiteX2" fmla="*/ 293215 w 1211330"/>
              <a:gd name="connsiteY2" fmla="*/ 418555 h 3318525"/>
              <a:gd name="connsiteX3" fmla="*/ 293214 w 1211330"/>
              <a:gd name="connsiteY3" fmla="*/ 1480498 h 3318525"/>
              <a:gd name="connsiteX4" fmla="*/ 1107647 w 1211330"/>
              <a:gd name="connsiteY4" fmla="*/ 1480498 h 3318525"/>
              <a:gd name="connsiteX5" fmla="*/ 1107647 w 1211330"/>
              <a:gd name="connsiteY5" fmla="*/ 1481472 h 3318525"/>
              <a:gd name="connsiteX6" fmla="*/ 1111489 w 1211330"/>
              <a:gd name="connsiteY6" fmla="*/ 1480549 h 3318525"/>
              <a:gd name="connsiteX7" fmla="*/ 1163523 w 1211330"/>
              <a:gd name="connsiteY7" fmla="*/ 1496539 h 3318525"/>
              <a:gd name="connsiteX8" fmla="*/ 1211117 w 1211330"/>
              <a:gd name="connsiteY8" fmla="*/ 1590073 h 3318525"/>
              <a:gd name="connsiteX9" fmla="*/ 1210040 w 1211330"/>
              <a:gd name="connsiteY9" fmla="*/ 1590003 h 3318525"/>
              <a:gd name="connsiteX10" fmla="*/ 1210040 w 1211330"/>
              <a:gd name="connsiteY10" fmla="*/ 3083585 h 3318525"/>
              <a:gd name="connsiteX11" fmla="*/ 1005256 w 1211330"/>
              <a:gd name="connsiteY11" fmla="*/ 3318525 h 3318525"/>
              <a:gd name="connsiteX12" fmla="*/ 1005256 w 1211330"/>
              <a:gd name="connsiteY12" fmla="*/ 1686415 h 3318525"/>
              <a:gd name="connsiteX13" fmla="*/ 196122 w 1211330"/>
              <a:gd name="connsiteY13" fmla="*/ 1686415 h 3318525"/>
              <a:gd name="connsiteX14" fmla="*/ 196122 w 1211330"/>
              <a:gd name="connsiteY14" fmla="*/ 1684848 h 3318525"/>
              <a:gd name="connsiteX15" fmla="*/ 186505 w 1211330"/>
              <a:gd name="connsiteY15" fmla="*/ 1685338 h 3318525"/>
              <a:gd name="connsiteX16" fmla="*/ 99053 w 1211330"/>
              <a:gd name="connsiteY16" fmla="*/ 1571339 h 3318525"/>
              <a:gd name="connsiteX17" fmla="*/ 100472 w 1211330"/>
              <a:gd name="connsiteY17" fmla="*/ 1566970 h 3318525"/>
              <a:gd name="connsiteX18" fmla="*/ 97738 w 1211330"/>
              <a:gd name="connsiteY18" fmla="*/ 1566970 h 3318525"/>
              <a:gd name="connsiteX19" fmla="*/ 97738 w 1211330"/>
              <a:gd name="connsiteY19" fmla="*/ 418555 h 3318525"/>
              <a:gd name="connsiteX20" fmla="*/ 0 w 1211330"/>
              <a:gd name="connsiteY20" fmla="*/ 418555 h 331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1330" h="3318525">
                <a:moveTo>
                  <a:pt x="195477" y="0"/>
                </a:moveTo>
                <a:lnTo>
                  <a:pt x="390952" y="418555"/>
                </a:lnTo>
                <a:lnTo>
                  <a:pt x="293215" y="418555"/>
                </a:lnTo>
                <a:lnTo>
                  <a:pt x="293214" y="1480498"/>
                </a:lnTo>
                <a:lnTo>
                  <a:pt x="1107647" y="1480498"/>
                </a:lnTo>
                <a:lnTo>
                  <a:pt x="1107647" y="1481472"/>
                </a:lnTo>
                <a:lnTo>
                  <a:pt x="1111489" y="1480549"/>
                </a:lnTo>
                <a:cubicBezTo>
                  <a:pt x="1129639" y="1481111"/>
                  <a:pt x="1147640" y="1486462"/>
                  <a:pt x="1163523" y="1496539"/>
                </a:cubicBezTo>
                <a:cubicBezTo>
                  <a:pt x="1195291" y="1516694"/>
                  <a:pt x="1213536" y="1552550"/>
                  <a:pt x="1211117" y="1590073"/>
                </a:cubicBezTo>
                <a:lnTo>
                  <a:pt x="1210040" y="1590003"/>
                </a:lnTo>
                <a:lnTo>
                  <a:pt x="1210040" y="3083585"/>
                </a:lnTo>
                <a:lnTo>
                  <a:pt x="1005256" y="3318525"/>
                </a:lnTo>
                <a:lnTo>
                  <a:pt x="1005256" y="1686415"/>
                </a:lnTo>
                <a:lnTo>
                  <a:pt x="196122" y="1686415"/>
                </a:lnTo>
                <a:lnTo>
                  <a:pt x="196122" y="1684848"/>
                </a:lnTo>
                <a:lnTo>
                  <a:pt x="186505" y="1685338"/>
                </a:lnTo>
                <a:cubicBezTo>
                  <a:pt x="131260" y="1677287"/>
                  <a:pt x="92481" y="1626737"/>
                  <a:pt x="99053" y="1571339"/>
                </a:cubicBezTo>
                <a:lnTo>
                  <a:pt x="100472" y="1566970"/>
                </a:lnTo>
                <a:lnTo>
                  <a:pt x="97738" y="1566970"/>
                </a:lnTo>
                <a:lnTo>
                  <a:pt x="97738" y="418555"/>
                </a:lnTo>
                <a:lnTo>
                  <a:pt x="0" y="418555"/>
                </a:lnTo>
                <a:close/>
              </a:path>
            </a:pathLst>
          </a:custGeom>
          <a:solidFill>
            <a:schemeClr val="accent1"/>
          </a:solidFill>
          <a:ln w="28575" cap="flat" cmpd="sng" algn="ctr">
            <a:noFill/>
            <a:prstDash val="solid"/>
          </a:ln>
          <a:effectLst>
            <a:outerShdw blurRad="317500" dist="165100" dir="2700000" algn="tl" rotWithShape="0">
              <a:prstClr val="black">
                <a:alpha val="40000"/>
              </a:prstClr>
            </a:outerShdw>
          </a:effectLst>
        </p:spPr>
        <p:txBody>
          <a:bodyPr wrap="square" anchor="ctr">
            <a:noAutofit/>
          </a:bodyPr>
          <a:lstStyle/>
          <a:p>
            <a:pPr algn="ctr">
              <a:defRPr/>
            </a:pPr>
            <a:endParaRPr lang="zh-CN" altLang="en-US" kern="0">
              <a:solidFill>
                <a:prstClr val="white"/>
              </a:solidFill>
            </a:endParaRPr>
          </a:p>
        </p:txBody>
      </p:sp>
      <p:sp>
        <p:nvSpPr>
          <p:cNvPr id="4" name="矩形 3"/>
          <p:cNvSpPr/>
          <p:nvPr/>
        </p:nvSpPr>
        <p:spPr>
          <a:xfrm>
            <a:off x="757180" y="1394847"/>
            <a:ext cx="7673755" cy="4745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nSpc>
                <a:spcPct val="150000"/>
              </a:lnSpc>
            </a:pPr>
            <a:r>
              <a:rPr lang="en-US" altLang="zh-CN" sz="1800" dirty="0" smtClean="0">
                <a:solidFill>
                  <a:schemeClr val="tx1"/>
                </a:solidFill>
                <a:ea typeface="幼圆" panose="02010509060101010101" pitchFamily="49" charset="-122"/>
              </a:rPr>
              <a:t>Axure Software Solution</a:t>
            </a:r>
            <a:r>
              <a:rPr lang="zh-CN" altLang="en-US" sz="1800" dirty="0" smtClean="0">
                <a:solidFill>
                  <a:schemeClr val="tx1"/>
                </a:solidFill>
                <a:ea typeface="幼圆" panose="02010509060101010101" pitchFamily="49" charset="-122"/>
              </a:rPr>
              <a:t>公司成立于</a:t>
            </a:r>
            <a:r>
              <a:rPr lang="en-US" altLang="zh-CN" sz="1800" dirty="0" smtClean="0">
                <a:solidFill>
                  <a:schemeClr val="tx1"/>
                </a:solidFill>
                <a:ea typeface="幼圆" panose="02010509060101010101" pitchFamily="49" charset="-122"/>
              </a:rPr>
              <a:t>2002</a:t>
            </a:r>
            <a:r>
              <a:rPr lang="zh-CN" altLang="en-US" sz="1800" dirty="0" smtClean="0">
                <a:solidFill>
                  <a:schemeClr val="tx1"/>
                </a:solidFill>
                <a:ea typeface="幼圆" panose="02010509060101010101" pitchFamily="49" charset="-122"/>
              </a:rPr>
              <a:t>年，创始人是 </a:t>
            </a:r>
            <a:r>
              <a:rPr lang="en-US" altLang="zh-CN" sz="1800" dirty="0" smtClean="0">
                <a:solidFill>
                  <a:schemeClr val="tx1"/>
                </a:solidFill>
                <a:ea typeface="幼圆" panose="02010509060101010101" pitchFamily="49" charset="-122"/>
              </a:rPr>
              <a:t>Victor Hsu </a:t>
            </a:r>
            <a:r>
              <a:rPr lang="zh-CN" altLang="en-US" sz="1800" dirty="0" smtClean="0">
                <a:solidFill>
                  <a:schemeClr val="tx1"/>
                </a:solidFill>
                <a:ea typeface="幼圆" panose="02010509060101010101" pitchFamily="49" charset="-122"/>
              </a:rPr>
              <a:t>和</a:t>
            </a:r>
            <a:r>
              <a:rPr lang="en-US" altLang="zh-CN" sz="1800" dirty="0" smtClean="0">
                <a:solidFill>
                  <a:schemeClr val="tx1"/>
                </a:solidFill>
                <a:ea typeface="幼圆" panose="02010509060101010101" pitchFamily="49" charset="-122"/>
              </a:rPr>
              <a:t>Martin Smith </a:t>
            </a:r>
            <a:r>
              <a:rPr lang="zh-CN" altLang="en-US" sz="1800" dirty="0" smtClean="0">
                <a:solidFill>
                  <a:schemeClr val="tx1"/>
                </a:solidFill>
                <a:ea typeface="幼圆" panose="02010509060101010101" pitchFamily="49" charset="-122"/>
              </a:rPr>
              <a:t>，总部位于美国加州的伯克利。</a:t>
            </a:r>
            <a:r>
              <a:rPr lang="en-US" altLang="zh-CN" sz="1800" dirty="0" smtClean="0">
                <a:solidFill>
                  <a:schemeClr val="tx1"/>
                </a:solidFill>
                <a:ea typeface="幼圆" panose="02010509060101010101" pitchFamily="49" charset="-122"/>
              </a:rPr>
              <a:t>Axure </a:t>
            </a:r>
            <a:r>
              <a:rPr lang="zh-CN" altLang="en-US" sz="1800" dirty="0" smtClean="0">
                <a:solidFill>
                  <a:schemeClr val="tx1"/>
                </a:solidFill>
                <a:ea typeface="幼圆" panose="02010509060101010101" pitchFamily="49" charset="-122"/>
              </a:rPr>
              <a:t>公司创始人之一</a:t>
            </a:r>
            <a:r>
              <a:rPr lang="en-US" altLang="zh-CN" sz="1800" dirty="0" smtClean="0">
                <a:solidFill>
                  <a:schemeClr val="tx1"/>
                </a:solidFill>
                <a:ea typeface="幼圆" panose="02010509060101010101" pitchFamily="49" charset="-122"/>
              </a:rPr>
              <a:t>Victor </a:t>
            </a:r>
            <a:r>
              <a:rPr lang="zh-CN" altLang="en-US" sz="1800" dirty="0" smtClean="0">
                <a:solidFill>
                  <a:schemeClr val="tx1"/>
                </a:solidFill>
                <a:ea typeface="幼圆" panose="02010509060101010101" pitchFamily="49" charset="-122"/>
              </a:rPr>
              <a:t>是一位电力工程师，后来改行进入软件开发行业，再后来又当上了产品经理。</a:t>
            </a:r>
            <a:r>
              <a:rPr lang="en-US" altLang="zh-CN" sz="1800" dirty="0" smtClean="0">
                <a:solidFill>
                  <a:schemeClr val="tx1"/>
                </a:solidFill>
                <a:ea typeface="幼圆" panose="02010509060101010101" pitchFamily="49" charset="-122"/>
              </a:rPr>
              <a:t>Axure</a:t>
            </a:r>
            <a:r>
              <a:rPr lang="zh-CN" altLang="en-US" sz="1800" dirty="0" smtClean="0">
                <a:solidFill>
                  <a:schemeClr val="tx1"/>
                </a:solidFill>
                <a:ea typeface="幼圆" panose="02010509060101010101" pitchFamily="49" charset="-122"/>
              </a:rPr>
              <a:t>公司创始人之一</a:t>
            </a:r>
            <a:r>
              <a:rPr lang="en-US" altLang="zh-CN" sz="1800" dirty="0" smtClean="0">
                <a:solidFill>
                  <a:schemeClr val="tx1"/>
                </a:solidFill>
                <a:ea typeface="幼圆" panose="02010509060101010101" pitchFamily="49" charset="-122"/>
              </a:rPr>
              <a:t>Martin</a:t>
            </a:r>
            <a:r>
              <a:rPr lang="zh-CN" altLang="en-US" sz="1800" dirty="0" smtClean="0">
                <a:solidFill>
                  <a:schemeClr val="tx1"/>
                </a:solidFill>
                <a:ea typeface="幼圆" panose="02010509060101010101" pitchFamily="49" charset="-122"/>
              </a:rPr>
              <a:t>是一位经济学家和自学成才的黑客，他曾经在网络创业公司就职，尝试着依据</a:t>
            </a:r>
            <a:r>
              <a:rPr lang="en-US" altLang="zh-CN" sz="1800" dirty="0" smtClean="0">
                <a:solidFill>
                  <a:schemeClr val="tx1"/>
                </a:solidFill>
                <a:ea typeface="幼圆" panose="02010509060101010101" pitchFamily="49" charset="-122"/>
              </a:rPr>
              <a:t>PowerPoint, Visio, </a:t>
            </a:r>
            <a:r>
              <a:rPr lang="zh-CN" altLang="en-US" sz="1800" dirty="0" smtClean="0">
                <a:solidFill>
                  <a:schemeClr val="tx1"/>
                </a:solidFill>
                <a:ea typeface="幼圆" panose="02010509060101010101" pitchFamily="49" charset="-122"/>
              </a:rPr>
              <a:t>和</a:t>
            </a:r>
            <a:r>
              <a:rPr lang="en-US" altLang="zh-CN" sz="1800" dirty="0" smtClean="0">
                <a:solidFill>
                  <a:schemeClr val="tx1"/>
                </a:solidFill>
                <a:ea typeface="幼圆" panose="02010509060101010101" pitchFamily="49" charset="-122"/>
              </a:rPr>
              <a:t>Word </a:t>
            </a:r>
            <a:r>
              <a:rPr lang="zh-CN" altLang="en-US" sz="1800" dirty="0" smtClean="0">
                <a:solidFill>
                  <a:schemeClr val="tx1"/>
                </a:solidFill>
                <a:ea typeface="幼圆" panose="02010509060101010101" pitchFamily="49" charset="-122"/>
              </a:rPr>
              <a:t>规格开发软件，他觉得应该找到一种更好的软件开发方法。</a:t>
            </a:r>
            <a:r>
              <a:rPr lang="en-US" altLang="zh-CN" sz="1800" dirty="0" smtClean="0">
                <a:solidFill>
                  <a:schemeClr val="tx1"/>
                </a:solidFill>
                <a:ea typeface="幼圆" panose="02010509060101010101" pitchFamily="49" charset="-122"/>
              </a:rPr>
              <a:t>Axure</a:t>
            </a:r>
            <a:r>
              <a:rPr lang="zh-CN" altLang="en-US" sz="1800" dirty="0" smtClean="0">
                <a:solidFill>
                  <a:schemeClr val="tx1"/>
                </a:solidFill>
                <a:ea typeface="幼圆" panose="02010509060101010101" pitchFamily="49" charset="-122"/>
              </a:rPr>
              <a:t>由此诞生。 </a:t>
            </a:r>
            <a:r>
              <a:rPr lang="en-US" altLang="zh-CN" sz="1800" dirty="0" smtClean="0">
                <a:solidFill>
                  <a:schemeClr val="tx1"/>
                </a:solidFill>
                <a:ea typeface="幼圆" panose="02010509060101010101" pitchFamily="49" charset="-122"/>
              </a:rPr>
              <a:t>Axure</a:t>
            </a:r>
            <a:r>
              <a:rPr lang="zh-CN" altLang="en-US" sz="1800" dirty="0" smtClean="0">
                <a:solidFill>
                  <a:schemeClr val="tx1"/>
                </a:solidFill>
                <a:ea typeface="幼圆" panose="02010509060101010101" pitchFamily="49" charset="-122"/>
              </a:rPr>
              <a:t>公司的旗舰产品</a:t>
            </a:r>
            <a:r>
              <a:rPr lang="en-US" altLang="zh-CN" sz="1800" dirty="0" smtClean="0">
                <a:solidFill>
                  <a:schemeClr val="tx1"/>
                </a:solidFill>
                <a:ea typeface="幼圆" panose="02010509060101010101" pitchFamily="49" charset="-122"/>
              </a:rPr>
              <a:t>Axure RP</a:t>
            </a:r>
            <a:r>
              <a:rPr lang="zh-CN" altLang="en-US" sz="1800" dirty="0" smtClean="0">
                <a:solidFill>
                  <a:schemeClr val="tx1"/>
                </a:solidFill>
                <a:ea typeface="幼圆" panose="02010509060101010101" pitchFamily="49" charset="-122"/>
              </a:rPr>
              <a:t>于</a:t>
            </a:r>
            <a:r>
              <a:rPr lang="en-US" altLang="zh-CN" sz="1800" dirty="0" smtClean="0">
                <a:solidFill>
                  <a:schemeClr val="tx1"/>
                </a:solidFill>
                <a:ea typeface="幼圆" panose="02010509060101010101" pitchFamily="49" charset="-122"/>
              </a:rPr>
              <a:t>2003</a:t>
            </a:r>
            <a:r>
              <a:rPr lang="zh-CN" altLang="en-US" sz="1800" dirty="0" smtClean="0">
                <a:solidFill>
                  <a:schemeClr val="tx1"/>
                </a:solidFill>
                <a:ea typeface="幼圆" panose="02010509060101010101" pitchFamily="49" charset="-122"/>
              </a:rPr>
              <a:t>年</a:t>
            </a:r>
            <a:r>
              <a:rPr lang="en-US" altLang="zh-CN" sz="1800" dirty="0" smtClean="0">
                <a:solidFill>
                  <a:schemeClr val="tx1"/>
                </a:solidFill>
                <a:ea typeface="幼圆" panose="02010509060101010101" pitchFamily="49" charset="-122"/>
              </a:rPr>
              <a:t>1</a:t>
            </a:r>
            <a:r>
              <a:rPr lang="zh-CN" altLang="en-US" sz="1800" dirty="0" smtClean="0">
                <a:solidFill>
                  <a:schemeClr val="tx1"/>
                </a:solidFill>
                <a:ea typeface="幼圆" panose="02010509060101010101" pitchFamily="49" charset="-122"/>
              </a:rPr>
              <a:t>月份发行，是</a:t>
            </a:r>
            <a:r>
              <a:rPr lang="zh-CN" altLang="en-US" sz="1800" dirty="0" smtClean="0">
                <a:solidFill>
                  <a:srgbClr val="FF0000"/>
                </a:solidFill>
                <a:ea typeface="幼圆" panose="02010509060101010101" pitchFamily="49" charset="-122"/>
              </a:rPr>
              <a:t>专门为基于浏览器应用的样机研究</a:t>
            </a:r>
            <a:r>
              <a:rPr lang="zh-CN" altLang="en-US" sz="1800" dirty="0" smtClean="0">
                <a:solidFill>
                  <a:schemeClr val="tx1"/>
                </a:solidFill>
                <a:ea typeface="幼圆" panose="02010509060101010101" pitchFamily="49" charset="-122"/>
              </a:rPr>
              <a:t>而开发的。九年之后，这款产品已经成为了软件样机研究工具领域的标榜，被成千上万的经验人士，商业分析师和产品经理人使用，服务于来自世界各地的大型企业和组织。</a:t>
            </a:r>
            <a:endParaRPr lang="zh-CN" altLang="zh-CN" sz="1800" dirty="0">
              <a:solidFill>
                <a:schemeClr val="tx1"/>
              </a:solidFill>
              <a:ea typeface="幼圆" panose="02010509060101010101" pitchFamily="49" charset="-122"/>
            </a:endParaRPr>
          </a:p>
        </p:txBody>
      </p:sp>
      <p:sp>
        <p:nvSpPr>
          <p:cNvPr id="5" name="MH_Other_5"/>
          <p:cNvSpPr/>
          <p:nvPr>
            <p:custDataLst>
              <p:tags r:id="rId2"/>
            </p:custDataLst>
          </p:nvPr>
        </p:nvSpPr>
        <p:spPr>
          <a:xfrm rot="2935387">
            <a:off x="10297293" y="1753349"/>
            <a:ext cx="1211331" cy="4117628"/>
          </a:xfrm>
          <a:custGeom>
            <a:avLst/>
            <a:gdLst>
              <a:gd name="connsiteX0" fmla="*/ 242455 w 1502447"/>
              <a:gd name="connsiteY0" fmla="*/ 0 h 5111146"/>
              <a:gd name="connsiteX1" fmla="*/ 484909 w 1502447"/>
              <a:gd name="connsiteY1" fmla="*/ 519546 h 5111146"/>
              <a:gd name="connsiteX2" fmla="*/ 363682 w 1502447"/>
              <a:gd name="connsiteY2" fmla="*/ 519546 h 5111146"/>
              <a:gd name="connsiteX3" fmla="*/ 363682 w 1502447"/>
              <a:gd name="connsiteY3" fmla="*/ 1837719 h 5111146"/>
              <a:gd name="connsiteX4" fmla="*/ 1373845 w 1502447"/>
              <a:gd name="connsiteY4" fmla="*/ 1837719 h 5111146"/>
              <a:gd name="connsiteX5" fmla="*/ 1373845 w 1502447"/>
              <a:gd name="connsiteY5" fmla="*/ 1838928 h 5111146"/>
              <a:gd name="connsiteX6" fmla="*/ 1378610 w 1502447"/>
              <a:gd name="connsiteY6" fmla="*/ 1837781 h 5111146"/>
              <a:gd name="connsiteX7" fmla="*/ 1443150 w 1502447"/>
              <a:gd name="connsiteY7" fmla="*/ 1857630 h 5111146"/>
              <a:gd name="connsiteX8" fmla="*/ 1502182 w 1502447"/>
              <a:gd name="connsiteY8" fmla="*/ 1973732 h 5111146"/>
              <a:gd name="connsiteX9" fmla="*/ 1500846 w 1502447"/>
              <a:gd name="connsiteY9" fmla="*/ 1973646 h 5111146"/>
              <a:gd name="connsiteX10" fmla="*/ 1500846 w 1502447"/>
              <a:gd name="connsiteY10" fmla="*/ 4528702 h 5111146"/>
              <a:gd name="connsiteX11" fmla="*/ 1502447 w 1502447"/>
              <a:gd name="connsiteY11" fmla="*/ 4528702 h 5111146"/>
              <a:gd name="connsiteX12" fmla="*/ 1502447 w 1502447"/>
              <a:gd name="connsiteY12" fmla="*/ 5111146 h 5111146"/>
              <a:gd name="connsiteX13" fmla="*/ 1246847 w 1502447"/>
              <a:gd name="connsiteY13" fmla="*/ 5111146 h 5111146"/>
              <a:gd name="connsiteX14" fmla="*/ 1246847 w 1502447"/>
              <a:gd name="connsiteY14" fmla="*/ 4809520 h 5111146"/>
              <a:gd name="connsiteX15" fmla="*/ 1246846 w 1502447"/>
              <a:gd name="connsiteY15" fmla="*/ 4809520 h 5111146"/>
              <a:gd name="connsiteX16" fmla="*/ 1246846 w 1502447"/>
              <a:gd name="connsiteY16" fmla="*/ 2093320 h 5111146"/>
              <a:gd name="connsiteX17" fmla="*/ 243256 w 1502447"/>
              <a:gd name="connsiteY17" fmla="*/ 2093320 h 5111146"/>
              <a:gd name="connsiteX18" fmla="*/ 243256 w 1502447"/>
              <a:gd name="connsiteY18" fmla="*/ 2091375 h 5111146"/>
              <a:gd name="connsiteX19" fmla="*/ 231327 w 1502447"/>
              <a:gd name="connsiteY19" fmla="*/ 2091983 h 5111146"/>
              <a:gd name="connsiteX20" fmla="*/ 122858 w 1502447"/>
              <a:gd name="connsiteY20" fmla="*/ 1950478 h 5111146"/>
              <a:gd name="connsiteX21" fmla="*/ 124618 w 1502447"/>
              <a:gd name="connsiteY21" fmla="*/ 1945055 h 5111146"/>
              <a:gd name="connsiteX22" fmla="*/ 121227 w 1502447"/>
              <a:gd name="connsiteY22" fmla="*/ 1945055 h 5111146"/>
              <a:gd name="connsiteX23" fmla="*/ 121227 w 1502447"/>
              <a:gd name="connsiteY23" fmla="*/ 519546 h 5111146"/>
              <a:gd name="connsiteX24" fmla="*/ 0 w 1502447"/>
              <a:gd name="connsiteY24" fmla="*/ 519546 h 511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02447" h="5111146">
                <a:moveTo>
                  <a:pt x="242455" y="0"/>
                </a:moveTo>
                <a:lnTo>
                  <a:pt x="484909" y="519546"/>
                </a:lnTo>
                <a:lnTo>
                  <a:pt x="363682" y="519546"/>
                </a:lnTo>
                <a:lnTo>
                  <a:pt x="363682" y="1837719"/>
                </a:lnTo>
                <a:lnTo>
                  <a:pt x="1373845" y="1837719"/>
                </a:lnTo>
                <a:lnTo>
                  <a:pt x="1373845" y="1838928"/>
                </a:lnTo>
                <a:lnTo>
                  <a:pt x="1378610" y="1837781"/>
                </a:lnTo>
                <a:cubicBezTo>
                  <a:pt x="1401122" y="1838479"/>
                  <a:pt x="1423449" y="1845121"/>
                  <a:pt x="1443150" y="1857630"/>
                </a:cubicBezTo>
                <a:cubicBezTo>
                  <a:pt x="1482552" y="1882648"/>
                  <a:pt x="1505182" y="1927156"/>
                  <a:pt x="1502182" y="1973732"/>
                </a:cubicBezTo>
                <a:lnTo>
                  <a:pt x="1500846" y="1973646"/>
                </a:lnTo>
                <a:lnTo>
                  <a:pt x="1500846" y="4528702"/>
                </a:lnTo>
                <a:lnTo>
                  <a:pt x="1502447" y="4528702"/>
                </a:lnTo>
                <a:lnTo>
                  <a:pt x="1502447" y="5111146"/>
                </a:lnTo>
                <a:lnTo>
                  <a:pt x="1246847" y="5111146"/>
                </a:lnTo>
                <a:lnTo>
                  <a:pt x="1246847" y="4809520"/>
                </a:lnTo>
                <a:lnTo>
                  <a:pt x="1246846" y="4809520"/>
                </a:lnTo>
                <a:lnTo>
                  <a:pt x="1246846" y="2093320"/>
                </a:lnTo>
                <a:lnTo>
                  <a:pt x="243256" y="2093320"/>
                </a:lnTo>
                <a:lnTo>
                  <a:pt x="243256" y="2091375"/>
                </a:lnTo>
                <a:lnTo>
                  <a:pt x="231327" y="2091983"/>
                </a:lnTo>
                <a:cubicBezTo>
                  <a:pt x="162805" y="2081990"/>
                  <a:pt x="114707" y="2019243"/>
                  <a:pt x="122858" y="1950478"/>
                </a:cubicBezTo>
                <a:lnTo>
                  <a:pt x="124618" y="1945055"/>
                </a:lnTo>
                <a:lnTo>
                  <a:pt x="121227" y="1945055"/>
                </a:lnTo>
                <a:lnTo>
                  <a:pt x="121227" y="519546"/>
                </a:lnTo>
                <a:lnTo>
                  <a:pt x="0" y="519546"/>
                </a:lnTo>
                <a:close/>
              </a:path>
            </a:pathLst>
          </a:custGeom>
          <a:solidFill>
            <a:schemeClr val="accent1"/>
          </a:solidFill>
          <a:ln w="28575" cap="flat" cmpd="sng" algn="ctr">
            <a:noFill/>
            <a:prstDash val="solid"/>
          </a:ln>
          <a:effectLst>
            <a:outerShdw blurRad="317500" dist="165100" dir="2700000" algn="tl" rotWithShape="0">
              <a:prstClr val="black">
                <a:alpha val="40000"/>
              </a:prstClr>
            </a:outerShdw>
          </a:effectLst>
        </p:spPr>
        <p:txBody>
          <a:bodyPr anchor="ctr"/>
          <a:lstStyle/>
          <a:p>
            <a:pPr algn="ctr">
              <a:defRPr/>
            </a:pPr>
            <a:endParaRPr lang="zh-CN" altLang="en-US" kern="0">
              <a:solidFill>
                <a:prstClr val="white"/>
              </a:solidFill>
            </a:endParaRPr>
          </a:p>
        </p:txBody>
      </p:sp>
      <p:pic>
        <p:nvPicPr>
          <p:cNvPr id="14" name="Picture 5" descr="E:\PRD\logoWhite.png"/>
          <p:cNvPicPr>
            <a:picLocks noChangeAspect="1" noChangeArrowheads="1"/>
          </p:cNvPicPr>
          <p:nvPr/>
        </p:nvPicPr>
        <p:blipFill>
          <a:blip r:embed="rId4" cstate="print"/>
          <a:srcRect/>
          <a:stretch>
            <a:fillRect/>
          </a:stretch>
        </p:blipFill>
        <p:spPr bwMode="auto">
          <a:xfrm>
            <a:off x="11577513" y="6241409"/>
            <a:ext cx="614487" cy="616591"/>
          </a:xfrm>
          <a:prstGeom prst="rect">
            <a:avLst/>
          </a:prstGeom>
          <a:noFill/>
        </p:spPr>
      </p:pic>
      <p:sp>
        <p:nvSpPr>
          <p:cNvPr id="16" name="标题 3"/>
          <p:cNvSpPr>
            <a:spLocks noGrp="1"/>
          </p:cNvSpPr>
          <p:nvPr>
            <p:ph type="title"/>
          </p:nvPr>
        </p:nvSpPr>
        <p:spPr>
          <a:xfrm>
            <a:off x="649550" y="192772"/>
            <a:ext cx="10642600" cy="1007204"/>
          </a:xfrm>
        </p:spPr>
        <p:txBody>
          <a:bodyPr/>
          <a:lstStyle/>
          <a:p>
            <a:pPr eaLnBrk="1" hangingPunct="1"/>
            <a:r>
              <a:rPr lang="en-US" altLang="zh-CN" dirty="0" smtClean="0"/>
              <a:t>Axure RP</a:t>
            </a:r>
            <a:r>
              <a:rPr lang="zh-CN" altLang="en-US" dirty="0" smtClean="0"/>
              <a:t>介绍</a:t>
            </a:r>
            <a:endParaRPr lang="en-US" altLang="zh-CN" dirty="0"/>
          </a:p>
        </p:txBody>
      </p:sp>
    </p:spTree>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15"/>
          <p:cNvSpPr/>
          <p:nvPr>
            <p:custDataLst>
              <p:tags r:id="rId1"/>
            </p:custDataLst>
          </p:nvPr>
        </p:nvSpPr>
        <p:spPr>
          <a:xfrm rot="2935387">
            <a:off x="8391029" y="3807263"/>
            <a:ext cx="1211330" cy="3318525"/>
          </a:xfrm>
          <a:custGeom>
            <a:avLst/>
            <a:gdLst>
              <a:gd name="connsiteX0" fmla="*/ 195477 w 1211330"/>
              <a:gd name="connsiteY0" fmla="*/ 0 h 3318525"/>
              <a:gd name="connsiteX1" fmla="*/ 390952 w 1211330"/>
              <a:gd name="connsiteY1" fmla="*/ 418555 h 3318525"/>
              <a:gd name="connsiteX2" fmla="*/ 293215 w 1211330"/>
              <a:gd name="connsiteY2" fmla="*/ 418555 h 3318525"/>
              <a:gd name="connsiteX3" fmla="*/ 293214 w 1211330"/>
              <a:gd name="connsiteY3" fmla="*/ 1480498 h 3318525"/>
              <a:gd name="connsiteX4" fmla="*/ 1107647 w 1211330"/>
              <a:gd name="connsiteY4" fmla="*/ 1480498 h 3318525"/>
              <a:gd name="connsiteX5" fmla="*/ 1107647 w 1211330"/>
              <a:gd name="connsiteY5" fmla="*/ 1481472 h 3318525"/>
              <a:gd name="connsiteX6" fmla="*/ 1111489 w 1211330"/>
              <a:gd name="connsiteY6" fmla="*/ 1480549 h 3318525"/>
              <a:gd name="connsiteX7" fmla="*/ 1163523 w 1211330"/>
              <a:gd name="connsiteY7" fmla="*/ 1496539 h 3318525"/>
              <a:gd name="connsiteX8" fmla="*/ 1211117 w 1211330"/>
              <a:gd name="connsiteY8" fmla="*/ 1590073 h 3318525"/>
              <a:gd name="connsiteX9" fmla="*/ 1210040 w 1211330"/>
              <a:gd name="connsiteY9" fmla="*/ 1590003 h 3318525"/>
              <a:gd name="connsiteX10" fmla="*/ 1210040 w 1211330"/>
              <a:gd name="connsiteY10" fmla="*/ 3083585 h 3318525"/>
              <a:gd name="connsiteX11" fmla="*/ 1005256 w 1211330"/>
              <a:gd name="connsiteY11" fmla="*/ 3318525 h 3318525"/>
              <a:gd name="connsiteX12" fmla="*/ 1005256 w 1211330"/>
              <a:gd name="connsiteY12" fmla="*/ 1686415 h 3318525"/>
              <a:gd name="connsiteX13" fmla="*/ 196122 w 1211330"/>
              <a:gd name="connsiteY13" fmla="*/ 1686415 h 3318525"/>
              <a:gd name="connsiteX14" fmla="*/ 196122 w 1211330"/>
              <a:gd name="connsiteY14" fmla="*/ 1684848 h 3318525"/>
              <a:gd name="connsiteX15" fmla="*/ 186505 w 1211330"/>
              <a:gd name="connsiteY15" fmla="*/ 1685338 h 3318525"/>
              <a:gd name="connsiteX16" fmla="*/ 99053 w 1211330"/>
              <a:gd name="connsiteY16" fmla="*/ 1571339 h 3318525"/>
              <a:gd name="connsiteX17" fmla="*/ 100472 w 1211330"/>
              <a:gd name="connsiteY17" fmla="*/ 1566970 h 3318525"/>
              <a:gd name="connsiteX18" fmla="*/ 97738 w 1211330"/>
              <a:gd name="connsiteY18" fmla="*/ 1566970 h 3318525"/>
              <a:gd name="connsiteX19" fmla="*/ 97738 w 1211330"/>
              <a:gd name="connsiteY19" fmla="*/ 418555 h 3318525"/>
              <a:gd name="connsiteX20" fmla="*/ 0 w 1211330"/>
              <a:gd name="connsiteY20" fmla="*/ 418555 h 331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1330" h="3318525">
                <a:moveTo>
                  <a:pt x="195477" y="0"/>
                </a:moveTo>
                <a:lnTo>
                  <a:pt x="390952" y="418555"/>
                </a:lnTo>
                <a:lnTo>
                  <a:pt x="293215" y="418555"/>
                </a:lnTo>
                <a:lnTo>
                  <a:pt x="293214" y="1480498"/>
                </a:lnTo>
                <a:lnTo>
                  <a:pt x="1107647" y="1480498"/>
                </a:lnTo>
                <a:lnTo>
                  <a:pt x="1107647" y="1481472"/>
                </a:lnTo>
                <a:lnTo>
                  <a:pt x="1111489" y="1480549"/>
                </a:lnTo>
                <a:cubicBezTo>
                  <a:pt x="1129639" y="1481111"/>
                  <a:pt x="1147640" y="1486462"/>
                  <a:pt x="1163523" y="1496539"/>
                </a:cubicBezTo>
                <a:cubicBezTo>
                  <a:pt x="1195291" y="1516694"/>
                  <a:pt x="1213536" y="1552550"/>
                  <a:pt x="1211117" y="1590073"/>
                </a:cubicBezTo>
                <a:lnTo>
                  <a:pt x="1210040" y="1590003"/>
                </a:lnTo>
                <a:lnTo>
                  <a:pt x="1210040" y="3083585"/>
                </a:lnTo>
                <a:lnTo>
                  <a:pt x="1005256" y="3318525"/>
                </a:lnTo>
                <a:lnTo>
                  <a:pt x="1005256" y="1686415"/>
                </a:lnTo>
                <a:lnTo>
                  <a:pt x="196122" y="1686415"/>
                </a:lnTo>
                <a:lnTo>
                  <a:pt x="196122" y="1684848"/>
                </a:lnTo>
                <a:lnTo>
                  <a:pt x="186505" y="1685338"/>
                </a:lnTo>
                <a:cubicBezTo>
                  <a:pt x="131260" y="1677287"/>
                  <a:pt x="92481" y="1626737"/>
                  <a:pt x="99053" y="1571339"/>
                </a:cubicBezTo>
                <a:lnTo>
                  <a:pt x="100472" y="1566970"/>
                </a:lnTo>
                <a:lnTo>
                  <a:pt x="97738" y="1566970"/>
                </a:lnTo>
                <a:lnTo>
                  <a:pt x="97738" y="418555"/>
                </a:lnTo>
                <a:lnTo>
                  <a:pt x="0" y="418555"/>
                </a:lnTo>
                <a:close/>
              </a:path>
            </a:pathLst>
          </a:custGeom>
          <a:solidFill>
            <a:schemeClr val="accent1"/>
          </a:solidFill>
          <a:ln w="28575" cap="flat" cmpd="sng" algn="ctr">
            <a:noFill/>
            <a:prstDash val="solid"/>
          </a:ln>
          <a:effectLst>
            <a:outerShdw blurRad="317500" dist="165100" dir="2700000" algn="tl" rotWithShape="0">
              <a:prstClr val="black">
                <a:alpha val="40000"/>
              </a:prstClr>
            </a:outerShdw>
          </a:effectLst>
        </p:spPr>
        <p:txBody>
          <a:bodyPr wrap="square" anchor="ctr">
            <a:noAutofit/>
          </a:bodyPr>
          <a:lstStyle/>
          <a:p>
            <a:pPr algn="ctr">
              <a:defRPr/>
            </a:pPr>
            <a:endParaRPr lang="zh-CN" altLang="en-US" kern="0">
              <a:solidFill>
                <a:prstClr val="white"/>
              </a:solidFill>
            </a:endParaRPr>
          </a:p>
        </p:txBody>
      </p:sp>
      <p:sp>
        <p:nvSpPr>
          <p:cNvPr id="4" name="矩形 3"/>
          <p:cNvSpPr/>
          <p:nvPr/>
        </p:nvSpPr>
        <p:spPr>
          <a:xfrm>
            <a:off x="755010" y="1140903"/>
            <a:ext cx="3598876" cy="469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nSpc>
                <a:spcPct val="150000"/>
              </a:lnSpc>
            </a:pPr>
            <a:r>
              <a:rPr lang="en-US" altLang="zh-CN" sz="1800" dirty="0" smtClean="0">
                <a:solidFill>
                  <a:schemeClr val="tx1"/>
                </a:solidFill>
                <a:ea typeface="幼圆" panose="02010509060101010101" pitchFamily="49" charset="-122"/>
              </a:rPr>
              <a:t>Axure RP</a:t>
            </a:r>
            <a:r>
              <a:rPr lang="zh-CN" altLang="en-US" sz="1800" dirty="0" smtClean="0">
                <a:solidFill>
                  <a:schemeClr val="tx1"/>
                </a:solidFill>
                <a:ea typeface="幼圆" panose="02010509060101010101" pitchFamily="49" charset="-122"/>
              </a:rPr>
              <a:t>最新版本为 </a:t>
            </a:r>
            <a:r>
              <a:rPr lang="en-US" altLang="zh-CN" sz="1800" dirty="0" smtClean="0">
                <a:solidFill>
                  <a:schemeClr val="tx1"/>
                </a:solidFill>
                <a:ea typeface="幼圆" panose="02010509060101010101" pitchFamily="49" charset="-122"/>
              </a:rPr>
              <a:t>8.1.0.3366</a:t>
            </a:r>
          </a:p>
        </p:txBody>
      </p:sp>
      <p:sp>
        <p:nvSpPr>
          <p:cNvPr id="5" name="MH_Other_5"/>
          <p:cNvSpPr/>
          <p:nvPr>
            <p:custDataLst>
              <p:tags r:id="rId2"/>
            </p:custDataLst>
          </p:nvPr>
        </p:nvSpPr>
        <p:spPr>
          <a:xfrm rot="2935387">
            <a:off x="10297293" y="1753349"/>
            <a:ext cx="1211331" cy="4117628"/>
          </a:xfrm>
          <a:custGeom>
            <a:avLst/>
            <a:gdLst>
              <a:gd name="connsiteX0" fmla="*/ 242455 w 1502447"/>
              <a:gd name="connsiteY0" fmla="*/ 0 h 5111146"/>
              <a:gd name="connsiteX1" fmla="*/ 484909 w 1502447"/>
              <a:gd name="connsiteY1" fmla="*/ 519546 h 5111146"/>
              <a:gd name="connsiteX2" fmla="*/ 363682 w 1502447"/>
              <a:gd name="connsiteY2" fmla="*/ 519546 h 5111146"/>
              <a:gd name="connsiteX3" fmla="*/ 363682 w 1502447"/>
              <a:gd name="connsiteY3" fmla="*/ 1837719 h 5111146"/>
              <a:gd name="connsiteX4" fmla="*/ 1373845 w 1502447"/>
              <a:gd name="connsiteY4" fmla="*/ 1837719 h 5111146"/>
              <a:gd name="connsiteX5" fmla="*/ 1373845 w 1502447"/>
              <a:gd name="connsiteY5" fmla="*/ 1838928 h 5111146"/>
              <a:gd name="connsiteX6" fmla="*/ 1378610 w 1502447"/>
              <a:gd name="connsiteY6" fmla="*/ 1837781 h 5111146"/>
              <a:gd name="connsiteX7" fmla="*/ 1443150 w 1502447"/>
              <a:gd name="connsiteY7" fmla="*/ 1857630 h 5111146"/>
              <a:gd name="connsiteX8" fmla="*/ 1502182 w 1502447"/>
              <a:gd name="connsiteY8" fmla="*/ 1973732 h 5111146"/>
              <a:gd name="connsiteX9" fmla="*/ 1500846 w 1502447"/>
              <a:gd name="connsiteY9" fmla="*/ 1973646 h 5111146"/>
              <a:gd name="connsiteX10" fmla="*/ 1500846 w 1502447"/>
              <a:gd name="connsiteY10" fmla="*/ 4528702 h 5111146"/>
              <a:gd name="connsiteX11" fmla="*/ 1502447 w 1502447"/>
              <a:gd name="connsiteY11" fmla="*/ 4528702 h 5111146"/>
              <a:gd name="connsiteX12" fmla="*/ 1502447 w 1502447"/>
              <a:gd name="connsiteY12" fmla="*/ 5111146 h 5111146"/>
              <a:gd name="connsiteX13" fmla="*/ 1246847 w 1502447"/>
              <a:gd name="connsiteY13" fmla="*/ 5111146 h 5111146"/>
              <a:gd name="connsiteX14" fmla="*/ 1246847 w 1502447"/>
              <a:gd name="connsiteY14" fmla="*/ 4809520 h 5111146"/>
              <a:gd name="connsiteX15" fmla="*/ 1246846 w 1502447"/>
              <a:gd name="connsiteY15" fmla="*/ 4809520 h 5111146"/>
              <a:gd name="connsiteX16" fmla="*/ 1246846 w 1502447"/>
              <a:gd name="connsiteY16" fmla="*/ 2093320 h 5111146"/>
              <a:gd name="connsiteX17" fmla="*/ 243256 w 1502447"/>
              <a:gd name="connsiteY17" fmla="*/ 2093320 h 5111146"/>
              <a:gd name="connsiteX18" fmla="*/ 243256 w 1502447"/>
              <a:gd name="connsiteY18" fmla="*/ 2091375 h 5111146"/>
              <a:gd name="connsiteX19" fmla="*/ 231327 w 1502447"/>
              <a:gd name="connsiteY19" fmla="*/ 2091983 h 5111146"/>
              <a:gd name="connsiteX20" fmla="*/ 122858 w 1502447"/>
              <a:gd name="connsiteY20" fmla="*/ 1950478 h 5111146"/>
              <a:gd name="connsiteX21" fmla="*/ 124618 w 1502447"/>
              <a:gd name="connsiteY21" fmla="*/ 1945055 h 5111146"/>
              <a:gd name="connsiteX22" fmla="*/ 121227 w 1502447"/>
              <a:gd name="connsiteY22" fmla="*/ 1945055 h 5111146"/>
              <a:gd name="connsiteX23" fmla="*/ 121227 w 1502447"/>
              <a:gd name="connsiteY23" fmla="*/ 519546 h 5111146"/>
              <a:gd name="connsiteX24" fmla="*/ 0 w 1502447"/>
              <a:gd name="connsiteY24" fmla="*/ 519546 h 511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02447" h="5111146">
                <a:moveTo>
                  <a:pt x="242455" y="0"/>
                </a:moveTo>
                <a:lnTo>
                  <a:pt x="484909" y="519546"/>
                </a:lnTo>
                <a:lnTo>
                  <a:pt x="363682" y="519546"/>
                </a:lnTo>
                <a:lnTo>
                  <a:pt x="363682" y="1837719"/>
                </a:lnTo>
                <a:lnTo>
                  <a:pt x="1373845" y="1837719"/>
                </a:lnTo>
                <a:lnTo>
                  <a:pt x="1373845" y="1838928"/>
                </a:lnTo>
                <a:lnTo>
                  <a:pt x="1378610" y="1837781"/>
                </a:lnTo>
                <a:cubicBezTo>
                  <a:pt x="1401122" y="1838479"/>
                  <a:pt x="1423449" y="1845121"/>
                  <a:pt x="1443150" y="1857630"/>
                </a:cubicBezTo>
                <a:cubicBezTo>
                  <a:pt x="1482552" y="1882648"/>
                  <a:pt x="1505182" y="1927156"/>
                  <a:pt x="1502182" y="1973732"/>
                </a:cubicBezTo>
                <a:lnTo>
                  <a:pt x="1500846" y="1973646"/>
                </a:lnTo>
                <a:lnTo>
                  <a:pt x="1500846" y="4528702"/>
                </a:lnTo>
                <a:lnTo>
                  <a:pt x="1502447" y="4528702"/>
                </a:lnTo>
                <a:lnTo>
                  <a:pt x="1502447" y="5111146"/>
                </a:lnTo>
                <a:lnTo>
                  <a:pt x="1246847" y="5111146"/>
                </a:lnTo>
                <a:lnTo>
                  <a:pt x="1246847" y="4809520"/>
                </a:lnTo>
                <a:lnTo>
                  <a:pt x="1246846" y="4809520"/>
                </a:lnTo>
                <a:lnTo>
                  <a:pt x="1246846" y="2093320"/>
                </a:lnTo>
                <a:lnTo>
                  <a:pt x="243256" y="2093320"/>
                </a:lnTo>
                <a:lnTo>
                  <a:pt x="243256" y="2091375"/>
                </a:lnTo>
                <a:lnTo>
                  <a:pt x="231327" y="2091983"/>
                </a:lnTo>
                <a:cubicBezTo>
                  <a:pt x="162805" y="2081990"/>
                  <a:pt x="114707" y="2019243"/>
                  <a:pt x="122858" y="1950478"/>
                </a:cubicBezTo>
                <a:lnTo>
                  <a:pt x="124618" y="1945055"/>
                </a:lnTo>
                <a:lnTo>
                  <a:pt x="121227" y="1945055"/>
                </a:lnTo>
                <a:lnTo>
                  <a:pt x="121227" y="519546"/>
                </a:lnTo>
                <a:lnTo>
                  <a:pt x="0" y="519546"/>
                </a:lnTo>
                <a:close/>
              </a:path>
            </a:pathLst>
          </a:custGeom>
          <a:solidFill>
            <a:schemeClr val="accent1"/>
          </a:solidFill>
          <a:ln w="28575" cap="flat" cmpd="sng" algn="ctr">
            <a:noFill/>
            <a:prstDash val="solid"/>
          </a:ln>
          <a:effectLst>
            <a:outerShdw blurRad="317500" dist="165100" dir="2700000" algn="tl" rotWithShape="0">
              <a:prstClr val="black">
                <a:alpha val="40000"/>
              </a:prstClr>
            </a:outerShdw>
          </a:effectLst>
        </p:spPr>
        <p:txBody>
          <a:bodyPr anchor="ctr"/>
          <a:lstStyle/>
          <a:p>
            <a:pPr algn="ctr">
              <a:defRPr/>
            </a:pPr>
            <a:endParaRPr lang="zh-CN" altLang="en-US" kern="0">
              <a:solidFill>
                <a:prstClr val="white"/>
              </a:solidFill>
            </a:endParaRPr>
          </a:p>
        </p:txBody>
      </p:sp>
      <p:pic>
        <p:nvPicPr>
          <p:cNvPr id="14" name="Picture 5" descr="E:\PRD\logoWhite.png"/>
          <p:cNvPicPr>
            <a:picLocks noChangeAspect="1" noChangeArrowheads="1"/>
          </p:cNvPicPr>
          <p:nvPr/>
        </p:nvPicPr>
        <p:blipFill>
          <a:blip r:embed="rId4" cstate="print"/>
          <a:srcRect/>
          <a:stretch>
            <a:fillRect/>
          </a:stretch>
        </p:blipFill>
        <p:spPr bwMode="auto">
          <a:xfrm>
            <a:off x="11577513" y="6241409"/>
            <a:ext cx="614487" cy="616591"/>
          </a:xfrm>
          <a:prstGeom prst="rect">
            <a:avLst/>
          </a:prstGeom>
          <a:noFill/>
        </p:spPr>
      </p:pic>
      <p:pic>
        <p:nvPicPr>
          <p:cNvPr id="2049" name="Picture 1" descr="C:\Users\lenovo\AppData\Roaming\Tencent\Users\705075101\QQ\WinTemp\RichOle\P`%0JC5OQHVZ{EFR5AMO7AE.png"/>
          <p:cNvPicPr>
            <a:picLocks noChangeAspect="1" noChangeArrowheads="1"/>
          </p:cNvPicPr>
          <p:nvPr/>
        </p:nvPicPr>
        <p:blipFill>
          <a:blip r:embed="rId5"/>
          <a:srcRect/>
          <a:stretch>
            <a:fillRect/>
          </a:stretch>
        </p:blipFill>
        <p:spPr bwMode="auto">
          <a:xfrm>
            <a:off x="729841" y="1744910"/>
            <a:ext cx="5478011" cy="4784367"/>
          </a:xfrm>
          <a:prstGeom prst="rect">
            <a:avLst/>
          </a:prstGeom>
          <a:noFill/>
        </p:spPr>
      </p:pic>
      <p:sp>
        <p:nvSpPr>
          <p:cNvPr id="9" name="标题 3"/>
          <p:cNvSpPr>
            <a:spLocks noGrp="1"/>
          </p:cNvSpPr>
          <p:nvPr>
            <p:ph type="title"/>
          </p:nvPr>
        </p:nvSpPr>
        <p:spPr>
          <a:xfrm>
            <a:off x="649550" y="192772"/>
            <a:ext cx="10642600" cy="1007204"/>
          </a:xfrm>
        </p:spPr>
        <p:txBody>
          <a:bodyPr/>
          <a:lstStyle/>
          <a:p>
            <a:pPr eaLnBrk="1" hangingPunct="1"/>
            <a:r>
              <a:rPr lang="en-US" altLang="zh-CN" dirty="0" smtClean="0"/>
              <a:t>Axure RP</a:t>
            </a:r>
            <a:r>
              <a:rPr lang="zh-CN" altLang="en-US" dirty="0" smtClean="0"/>
              <a:t>介绍</a:t>
            </a:r>
            <a:endParaRPr lang="en-US" altLang="zh-CN" dirty="0"/>
          </a:p>
        </p:txBody>
      </p:sp>
    </p:spTree>
  </p:cSld>
  <p:clrMapOvr>
    <a:masterClrMapping/>
  </p:clrMapOvr>
  <p:transition spd="slow"/>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E:\PRD\logoWhite.png"/>
          <p:cNvPicPr>
            <a:picLocks noChangeAspect="1" noChangeArrowheads="1"/>
          </p:cNvPicPr>
          <p:nvPr/>
        </p:nvPicPr>
        <p:blipFill>
          <a:blip r:embed="rId2" cstate="print"/>
          <a:srcRect/>
          <a:stretch>
            <a:fillRect/>
          </a:stretch>
        </p:blipFill>
        <p:spPr bwMode="auto">
          <a:xfrm>
            <a:off x="11577513" y="6241409"/>
            <a:ext cx="614487" cy="616591"/>
          </a:xfrm>
          <a:prstGeom prst="rect">
            <a:avLst/>
          </a:prstGeom>
          <a:noFill/>
        </p:spPr>
      </p:pic>
      <p:pic>
        <p:nvPicPr>
          <p:cNvPr id="21508" name="Picture 4"/>
          <p:cNvPicPr>
            <a:picLocks noChangeAspect="1" noChangeArrowheads="1"/>
          </p:cNvPicPr>
          <p:nvPr/>
        </p:nvPicPr>
        <p:blipFill>
          <a:blip r:embed="rId3"/>
          <a:srcRect/>
          <a:stretch>
            <a:fillRect/>
          </a:stretch>
        </p:blipFill>
        <p:spPr bwMode="auto">
          <a:xfrm>
            <a:off x="0" y="0"/>
            <a:ext cx="12192000" cy="6858000"/>
          </a:xfrm>
          <a:prstGeom prst="rect">
            <a:avLst/>
          </a:prstGeom>
          <a:noFill/>
          <a:ln w="9525">
            <a:noFill/>
            <a:miter lim="800000"/>
            <a:headEnd/>
            <a:tailEnd/>
          </a:ln>
          <a:effectLst/>
        </p:spPr>
      </p:pic>
      <p:sp>
        <p:nvSpPr>
          <p:cNvPr id="9" name="椭圆形标注 8"/>
          <p:cNvSpPr/>
          <p:nvPr/>
        </p:nvSpPr>
        <p:spPr>
          <a:xfrm>
            <a:off x="8405769" y="167780"/>
            <a:ext cx="1166070" cy="612648"/>
          </a:xfrm>
          <a:prstGeom prst="wedgeEllipse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latin typeface="+mj-ea"/>
                <a:ea typeface="+mj-ea"/>
              </a:rPr>
              <a:t>1.</a:t>
            </a:r>
            <a:r>
              <a:rPr lang="zh-CN" altLang="en-US" sz="1200" b="1" dirty="0" smtClean="0">
                <a:latin typeface="+mj-ea"/>
                <a:ea typeface="+mj-ea"/>
              </a:rPr>
              <a:t>主菜单和工具栏</a:t>
            </a:r>
            <a:endParaRPr lang="zh-CN" altLang="en-US" sz="1200" b="1" dirty="0">
              <a:latin typeface="+mj-ea"/>
              <a:ea typeface="+mj-ea"/>
            </a:endParaRPr>
          </a:p>
        </p:txBody>
      </p:sp>
      <p:sp>
        <p:nvSpPr>
          <p:cNvPr id="10" name="椭圆形标注 9"/>
          <p:cNvSpPr/>
          <p:nvPr/>
        </p:nvSpPr>
        <p:spPr>
          <a:xfrm>
            <a:off x="315505" y="1730969"/>
            <a:ext cx="1166070" cy="612648"/>
          </a:xfrm>
          <a:prstGeom prst="wedgeEllipse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latin typeface="+mj-ea"/>
                <a:ea typeface="+mj-ea"/>
              </a:rPr>
              <a:t>2.</a:t>
            </a:r>
            <a:r>
              <a:rPr lang="zh-CN" altLang="en-US" sz="1200" b="1" dirty="0" smtClean="0">
                <a:latin typeface="+mj-ea"/>
                <a:ea typeface="+mj-ea"/>
              </a:rPr>
              <a:t>站点地图面板</a:t>
            </a:r>
            <a:endParaRPr lang="zh-CN" altLang="en-US" sz="1200" b="1" dirty="0">
              <a:latin typeface="+mj-ea"/>
              <a:ea typeface="+mj-ea"/>
            </a:endParaRPr>
          </a:p>
        </p:txBody>
      </p:sp>
      <p:sp>
        <p:nvSpPr>
          <p:cNvPr id="11" name="椭圆形标注 10"/>
          <p:cNvSpPr/>
          <p:nvPr/>
        </p:nvSpPr>
        <p:spPr>
          <a:xfrm>
            <a:off x="1173300" y="3056709"/>
            <a:ext cx="1426210" cy="510462"/>
          </a:xfrm>
          <a:prstGeom prst="wedgeEllipse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latin typeface="+mj-ea"/>
                <a:ea typeface="+mj-ea"/>
              </a:rPr>
              <a:t>3.</a:t>
            </a:r>
            <a:r>
              <a:rPr lang="zh-CN" altLang="en-US" sz="1200" b="1" dirty="0" smtClean="0">
                <a:latin typeface="+mj-ea"/>
                <a:ea typeface="+mj-ea"/>
              </a:rPr>
              <a:t>控件面板</a:t>
            </a:r>
            <a:endParaRPr lang="zh-CN" altLang="en-US" sz="1200" b="1" dirty="0">
              <a:latin typeface="+mj-ea"/>
              <a:ea typeface="+mj-ea"/>
            </a:endParaRPr>
          </a:p>
        </p:txBody>
      </p:sp>
      <p:sp>
        <p:nvSpPr>
          <p:cNvPr id="12" name="椭圆形标注 11"/>
          <p:cNvSpPr/>
          <p:nvPr/>
        </p:nvSpPr>
        <p:spPr>
          <a:xfrm>
            <a:off x="241482" y="5432112"/>
            <a:ext cx="1561192" cy="612648"/>
          </a:xfrm>
          <a:prstGeom prst="wedgeEllipse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latin typeface="+mj-ea"/>
                <a:ea typeface="+mj-ea"/>
              </a:rPr>
              <a:t>4.</a:t>
            </a:r>
            <a:r>
              <a:rPr lang="zh-CN" altLang="en-US" sz="1200" b="1" dirty="0" smtClean="0">
                <a:latin typeface="+mj-ea"/>
                <a:ea typeface="+mj-ea"/>
              </a:rPr>
              <a:t>模块面板</a:t>
            </a:r>
            <a:endParaRPr lang="zh-CN" altLang="en-US" sz="1200" b="1" dirty="0">
              <a:latin typeface="+mj-ea"/>
              <a:ea typeface="+mj-ea"/>
            </a:endParaRPr>
          </a:p>
        </p:txBody>
      </p:sp>
      <p:sp>
        <p:nvSpPr>
          <p:cNvPr id="13" name="矩形 12"/>
          <p:cNvSpPr/>
          <p:nvPr/>
        </p:nvSpPr>
        <p:spPr>
          <a:xfrm>
            <a:off x="3159961" y="1998879"/>
            <a:ext cx="6676242" cy="37487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US" altLang="zh-CN" sz="1800" b="1" dirty="0" smtClean="0"/>
              <a:t>1.</a:t>
            </a:r>
            <a:r>
              <a:rPr lang="zh-CN" altLang="en-US" sz="1800" b="1" dirty="0" smtClean="0"/>
              <a:t>主菜单和工具栏</a:t>
            </a:r>
            <a:endParaRPr lang="zh-CN" altLang="en-US" sz="1800" dirty="0" smtClean="0"/>
          </a:p>
          <a:p>
            <a:r>
              <a:rPr lang="zh-CN" altLang="en-US" sz="1800" dirty="0" smtClean="0"/>
              <a:t>执行常用操作，如文件打开、保存文件，格式化控件，自动生成原型和规格说明书等操作。</a:t>
            </a:r>
          </a:p>
          <a:p>
            <a:r>
              <a:rPr lang="en-US" altLang="zh-CN" sz="1800" b="1" dirty="0" smtClean="0"/>
              <a:t>2.</a:t>
            </a:r>
            <a:r>
              <a:rPr lang="zh-CN" altLang="en-US" sz="1800" b="1" dirty="0" smtClean="0"/>
              <a:t>站点地图面板</a:t>
            </a:r>
            <a:endParaRPr lang="zh-CN" altLang="en-US" sz="1800" dirty="0" smtClean="0"/>
          </a:p>
          <a:p>
            <a:r>
              <a:rPr lang="zh-CN" altLang="en-US" sz="1800" dirty="0" smtClean="0"/>
              <a:t>对所设计的页面（包括线框图和流程图）进行添加、删除、重命名和组织页面层次。</a:t>
            </a:r>
          </a:p>
          <a:p>
            <a:r>
              <a:rPr lang="en-US" altLang="zh-CN" sz="1800" b="1" dirty="0" smtClean="0"/>
              <a:t>3.</a:t>
            </a:r>
            <a:r>
              <a:rPr lang="zh-CN" altLang="en-US" sz="1800" b="1" dirty="0" smtClean="0"/>
              <a:t>控件面板</a:t>
            </a:r>
            <a:endParaRPr lang="zh-CN" altLang="en-US" sz="1800" dirty="0" smtClean="0"/>
          </a:p>
          <a:p>
            <a:r>
              <a:rPr lang="zh-CN" altLang="en-US" sz="1800" dirty="0" smtClean="0"/>
              <a:t>该面板包含线框图控件和流程图控件，另外，你还可以载入已有的部件库（*</a:t>
            </a:r>
            <a:r>
              <a:rPr lang="en-US" altLang="zh-CN" sz="1800" dirty="0" smtClean="0"/>
              <a:t>.rplib</a:t>
            </a:r>
            <a:r>
              <a:rPr lang="zh-CN" altLang="en-US" sz="1800" dirty="0" smtClean="0"/>
              <a:t>文件）创建自己的部件库。</a:t>
            </a:r>
          </a:p>
          <a:p>
            <a:r>
              <a:rPr lang="en-US" altLang="zh-CN" sz="1800" b="1" dirty="0" smtClean="0"/>
              <a:t>4.</a:t>
            </a:r>
            <a:r>
              <a:rPr lang="zh-CN" altLang="en-US" sz="1800" b="1" dirty="0" smtClean="0"/>
              <a:t>模块面板</a:t>
            </a:r>
            <a:endParaRPr lang="zh-CN" altLang="en-US" sz="1800" dirty="0" smtClean="0"/>
          </a:p>
          <a:p>
            <a:r>
              <a:rPr lang="zh-CN" altLang="en-US" sz="1800" dirty="0" smtClean="0"/>
              <a:t>一种可以复用的特殊页面，在该面板中可进行模块的添加、删除、重命名和组织模块分类层次。</a:t>
            </a:r>
            <a:endParaRPr lang="zh-CN" altLang="en-US" sz="1800"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E:\PRD\logoWhite.png"/>
          <p:cNvPicPr>
            <a:picLocks noChangeAspect="1" noChangeArrowheads="1"/>
          </p:cNvPicPr>
          <p:nvPr/>
        </p:nvPicPr>
        <p:blipFill>
          <a:blip r:embed="rId2" cstate="print"/>
          <a:srcRect/>
          <a:stretch>
            <a:fillRect/>
          </a:stretch>
        </p:blipFill>
        <p:spPr bwMode="auto">
          <a:xfrm>
            <a:off x="11577513" y="6241409"/>
            <a:ext cx="614487" cy="616591"/>
          </a:xfrm>
          <a:prstGeom prst="rect">
            <a:avLst/>
          </a:prstGeom>
          <a:noFill/>
        </p:spPr>
      </p:pic>
      <p:pic>
        <p:nvPicPr>
          <p:cNvPr id="21508" name="Picture 4"/>
          <p:cNvPicPr>
            <a:picLocks noChangeAspect="1" noChangeArrowheads="1"/>
          </p:cNvPicPr>
          <p:nvPr/>
        </p:nvPicPr>
        <p:blipFill>
          <a:blip r:embed="rId3"/>
          <a:srcRect/>
          <a:stretch>
            <a:fillRect/>
          </a:stretch>
        </p:blipFill>
        <p:spPr bwMode="auto">
          <a:xfrm>
            <a:off x="0" y="0"/>
            <a:ext cx="12192000" cy="6858000"/>
          </a:xfrm>
          <a:prstGeom prst="rect">
            <a:avLst/>
          </a:prstGeom>
          <a:noFill/>
          <a:ln w="9525">
            <a:noFill/>
            <a:miter lim="800000"/>
            <a:headEnd/>
            <a:tailEnd/>
          </a:ln>
          <a:effectLst/>
        </p:spPr>
      </p:pic>
      <p:sp>
        <p:nvSpPr>
          <p:cNvPr id="9" name="椭圆形标注 8"/>
          <p:cNvSpPr/>
          <p:nvPr/>
        </p:nvSpPr>
        <p:spPr>
          <a:xfrm>
            <a:off x="6132832" y="1604695"/>
            <a:ext cx="1166070" cy="612648"/>
          </a:xfrm>
          <a:prstGeom prst="wedgeEllipse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latin typeface="+mj-ea"/>
                <a:ea typeface="+mj-ea"/>
              </a:rPr>
              <a:t>5.</a:t>
            </a:r>
            <a:r>
              <a:rPr lang="zh-CN" altLang="en-US" sz="1200" b="1" dirty="0" smtClean="0">
                <a:latin typeface="+mj-ea"/>
                <a:ea typeface="+mj-ea"/>
              </a:rPr>
              <a:t>线框图工作区</a:t>
            </a:r>
            <a:endParaRPr lang="zh-CN" altLang="en-US" sz="1200" b="1" dirty="0">
              <a:latin typeface="+mj-ea"/>
              <a:ea typeface="+mj-ea"/>
            </a:endParaRPr>
          </a:p>
        </p:txBody>
      </p:sp>
      <p:sp>
        <p:nvSpPr>
          <p:cNvPr id="10" name="椭圆形标注 9"/>
          <p:cNvSpPr/>
          <p:nvPr/>
        </p:nvSpPr>
        <p:spPr>
          <a:xfrm>
            <a:off x="10849761" y="2371888"/>
            <a:ext cx="1166070" cy="612648"/>
          </a:xfrm>
          <a:prstGeom prst="wedgeEllipse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latin typeface="+mj-ea"/>
                <a:ea typeface="+mj-ea"/>
              </a:rPr>
              <a:t>6.</a:t>
            </a:r>
            <a:r>
              <a:rPr lang="zh-CN" altLang="en-US" sz="1200" b="1" dirty="0" smtClean="0">
                <a:latin typeface="+mj-ea"/>
                <a:ea typeface="+mj-ea"/>
              </a:rPr>
              <a:t>页面注释和交互区</a:t>
            </a:r>
            <a:endParaRPr lang="zh-CN" altLang="en-US" sz="1200" b="1" dirty="0">
              <a:latin typeface="+mj-ea"/>
              <a:ea typeface="+mj-ea"/>
            </a:endParaRPr>
          </a:p>
        </p:txBody>
      </p:sp>
      <p:sp>
        <p:nvSpPr>
          <p:cNvPr id="11" name="椭圆形标注 10"/>
          <p:cNvSpPr/>
          <p:nvPr/>
        </p:nvSpPr>
        <p:spPr>
          <a:xfrm>
            <a:off x="10723845" y="4670871"/>
            <a:ext cx="1426210" cy="510462"/>
          </a:xfrm>
          <a:prstGeom prst="wedgeEllipse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latin typeface="+mj-ea"/>
                <a:ea typeface="+mj-ea"/>
              </a:rPr>
              <a:t>7.</a:t>
            </a:r>
            <a:r>
              <a:rPr lang="zh-CN" altLang="en-US" sz="1200" b="1" dirty="0" smtClean="0">
                <a:latin typeface="+mj-ea"/>
                <a:ea typeface="+mj-ea"/>
              </a:rPr>
              <a:t>控件交互面板</a:t>
            </a:r>
            <a:endParaRPr lang="zh-CN" altLang="en-US" sz="1200" b="1" dirty="0">
              <a:latin typeface="+mj-ea"/>
              <a:ea typeface="+mj-ea"/>
            </a:endParaRPr>
          </a:p>
        </p:txBody>
      </p:sp>
      <p:sp>
        <p:nvSpPr>
          <p:cNvPr id="13" name="矩形 12"/>
          <p:cNvSpPr/>
          <p:nvPr/>
        </p:nvSpPr>
        <p:spPr>
          <a:xfrm>
            <a:off x="3159961" y="1998879"/>
            <a:ext cx="6676242" cy="37487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US" altLang="zh-CN" sz="1800" b="1" dirty="0" smtClean="0"/>
              <a:t>5.</a:t>
            </a:r>
            <a:r>
              <a:rPr lang="zh-CN" altLang="en-US" sz="1800" b="1" dirty="0" smtClean="0"/>
              <a:t>线框图工作区</a:t>
            </a:r>
            <a:endParaRPr lang="zh-CN" altLang="en-US" sz="1800" dirty="0" smtClean="0"/>
          </a:p>
          <a:p>
            <a:r>
              <a:rPr lang="zh-CN" altLang="en-US" sz="1800" dirty="0" smtClean="0"/>
              <a:t>线框图工作区也叫页面工作区，线框图工作区是你进行原型设计的主要区域，在该区域中你可以设计线框图、流程图、自定义部件、模块。</a:t>
            </a:r>
          </a:p>
          <a:p>
            <a:r>
              <a:rPr lang="en-US" altLang="zh-CN" sz="1800" b="1" dirty="0" smtClean="0"/>
              <a:t>6.</a:t>
            </a:r>
            <a:r>
              <a:rPr lang="zh-CN" altLang="en-US" sz="1800" b="1" dirty="0" smtClean="0"/>
              <a:t>页面注释和交互区</a:t>
            </a:r>
            <a:endParaRPr lang="zh-CN" altLang="en-US" sz="1800" dirty="0" smtClean="0"/>
          </a:p>
          <a:p>
            <a:r>
              <a:rPr lang="zh-CN" altLang="en-US" sz="1800" dirty="0" smtClean="0"/>
              <a:t>添加和管理页面级的注释和交互。</a:t>
            </a:r>
          </a:p>
          <a:p>
            <a:r>
              <a:rPr lang="en-US" altLang="zh-CN" sz="1800" b="1" dirty="0" smtClean="0"/>
              <a:t>7.</a:t>
            </a:r>
            <a:r>
              <a:rPr lang="zh-CN" altLang="en-US" sz="1800" b="1" dirty="0" smtClean="0"/>
              <a:t>控件交互面板</a:t>
            </a:r>
            <a:endParaRPr lang="zh-CN" altLang="en-US" sz="1800" dirty="0" smtClean="0"/>
          </a:p>
          <a:p>
            <a:r>
              <a:rPr lang="zh-CN" altLang="en-US" sz="1800" dirty="0" smtClean="0"/>
              <a:t>定义控件的交互，如：链接、弹出、动态显示和隐藏等。</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p:cNvSpPr>
            <a:spLocks noGrp="1"/>
          </p:cNvSpPr>
          <p:nvPr>
            <p:ph type="title"/>
          </p:nvPr>
        </p:nvSpPr>
        <p:spPr>
          <a:xfrm>
            <a:off x="649550" y="192772"/>
            <a:ext cx="10642600" cy="1007204"/>
          </a:xfrm>
        </p:spPr>
        <p:txBody>
          <a:bodyPr/>
          <a:lstStyle/>
          <a:p>
            <a:pPr>
              <a:defRPr/>
            </a:pPr>
            <a:r>
              <a:rPr lang="zh-CN" altLang="en-US" dirty="0" smtClean="0"/>
              <a:t>原型定义</a:t>
            </a:r>
            <a:endParaRPr lang="zh-CN" altLang="en-US" dirty="0"/>
          </a:p>
        </p:txBody>
      </p:sp>
      <p:grpSp>
        <p:nvGrpSpPr>
          <p:cNvPr id="2" name="组合 14"/>
          <p:cNvGrpSpPr/>
          <p:nvPr/>
        </p:nvGrpSpPr>
        <p:grpSpPr>
          <a:xfrm rot="5400000">
            <a:off x="1675704" y="5773417"/>
            <a:ext cx="868566" cy="713377"/>
            <a:chOff x="4972050" y="2667658"/>
            <a:chExt cx="2247900" cy="1846262"/>
          </a:xfrm>
        </p:grpSpPr>
        <p:sp>
          <p:nvSpPr>
            <p:cNvPr id="16" name="자유형 24"/>
            <p:cNvSpPr/>
            <p:nvPr/>
          </p:nvSpPr>
          <p:spPr bwMode="auto">
            <a:xfrm rot="19844698" flipH="1">
              <a:off x="4978400" y="3628095"/>
              <a:ext cx="2014537" cy="469900"/>
            </a:xfrm>
            <a:custGeom>
              <a:avLst/>
              <a:gdLst>
                <a:gd name="connsiteX0" fmla="*/ 0 w 2961540"/>
                <a:gd name="connsiteY0" fmla="*/ 0 h 648072"/>
                <a:gd name="connsiteX1" fmla="*/ 2961540 w 2961540"/>
                <a:gd name="connsiteY1" fmla="*/ 0 h 648072"/>
                <a:gd name="connsiteX2" fmla="*/ 2961540 w 2961540"/>
                <a:gd name="connsiteY2" fmla="*/ 648072 h 648072"/>
                <a:gd name="connsiteX3" fmla="*/ 0 w 2961540"/>
                <a:gd name="connsiteY3" fmla="*/ 648072 h 648072"/>
                <a:gd name="connsiteX4" fmla="*/ 0 w 2961540"/>
                <a:gd name="connsiteY4" fmla="*/ 0 h 648072"/>
                <a:gd name="connsiteX0-1" fmla="*/ 203047 w 3164587"/>
                <a:gd name="connsiteY0-2" fmla="*/ 0 h 650470"/>
                <a:gd name="connsiteX1-3" fmla="*/ 3164587 w 3164587"/>
                <a:gd name="connsiteY1-4" fmla="*/ 0 h 650470"/>
                <a:gd name="connsiteX2-5" fmla="*/ 3164587 w 3164587"/>
                <a:gd name="connsiteY2-6" fmla="*/ 648072 h 650470"/>
                <a:gd name="connsiteX3-7" fmla="*/ 0 w 3164587"/>
                <a:gd name="connsiteY3-8" fmla="*/ 650470 h 650470"/>
                <a:gd name="connsiteX4-9" fmla="*/ 203047 w 3164587"/>
                <a:gd name="connsiteY4-10" fmla="*/ 0 h 650470"/>
                <a:gd name="connsiteX0-11" fmla="*/ 407488 w 3164587"/>
                <a:gd name="connsiteY0-12" fmla="*/ 0 h 655811"/>
                <a:gd name="connsiteX1-13" fmla="*/ 3164587 w 3164587"/>
                <a:gd name="connsiteY1-14" fmla="*/ 5341 h 655811"/>
                <a:gd name="connsiteX2-15" fmla="*/ 3164587 w 3164587"/>
                <a:gd name="connsiteY2-16" fmla="*/ 653413 h 655811"/>
                <a:gd name="connsiteX3-17" fmla="*/ 0 w 3164587"/>
                <a:gd name="connsiteY3-18" fmla="*/ 655811 h 655811"/>
                <a:gd name="connsiteX4-19" fmla="*/ 407488 w 3164587"/>
                <a:gd name="connsiteY4-20" fmla="*/ 0 h 655811"/>
                <a:gd name="connsiteX0-21" fmla="*/ 407488 w 3164587"/>
                <a:gd name="connsiteY0-22" fmla="*/ 0 h 655811"/>
                <a:gd name="connsiteX1-23" fmla="*/ 2615502 w 3164587"/>
                <a:gd name="connsiteY1-24" fmla="*/ 57122 h 655811"/>
                <a:gd name="connsiteX2-25" fmla="*/ 3164587 w 3164587"/>
                <a:gd name="connsiteY2-26" fmla="*/ 653413 h 655811"/>
                <a:gd name="connsiteX3-27" fmla="*/ 0 w 3164587"/>
                <a:gd name="connsiteY3-28" fmla="*/ 655811 h 655811"/>
                <a:gd name="connsiteX4-29" fmla="*/ 407488 w 3164587"/>
                <a:gd name="connsiteY4-30" fmla="*/ 0 h 655811"/>
                <a:gd name="connsiteX0-31" fmla="*/ 407488 w 2967403"/>
                <a:gd name="connsiteY0-32" fmla="*/ 0 h 685357"/>
                <a:gd name="connsiteX1-33" fmla="*/ 2615502 w 2967403"/>
                <a:gd name="connsiteY1-34" fmla="*/ 57122 h 685357"/>
                <a:gd name="connsiteX2-35" fmla="*/ 2967403 w 2967403"/>
                <a:gd name="connsiteY2-36" fmla="*/ 685357 h 685357"/>
                <a:gd name="connsiteX3-37" fmla="*/ 0 w 2967403"/>
                <a:gd name="connsiteY3-38" fmla="*/ 655811 h 685357"/>
                <a:gd name="connsiteX4-39" fmla="*/ 407488 w 2967403"/>
                <a:gd name="connsiteY4-40" fmla="*/ 0 h 685357"/>
                <a:gd name="connsiteX0-41" fmla="*/ 407488 w 2967403"/>
                <a:gd name="connsiteY0-42" fmla="*/ 0 h 685357"/>
                <a:gd name="connsiteX1-43" fmla="*/ 2583917 w 2967403"/>
                <a:gd name="connsiteY1-44" fmla="*/ 20227 h 685357"/>
                <a:gd name="connsiteX2-45" fmla="*/ 2967403 w 2967403"/>
                <a:gd name="connsiteY2-46" fmla="*/ 685357 h 685357"/>
                <a:gd name="connsiteX3-47" fmla="*/ 0 w 2967403"/>
                <a:gd name="connsiteY3-48" fmla="*/ 655811 h 685357"/>
                <a:gd name="connsiteX4-49" fmla="*/ 407488 w 2967403"/>
                <a:gd name="connsiteY4-50" fmla="*/ 0 h 685357"/>
                <a:gd name="connsiteX0-51" fmla="*/ 407488 w 2967403"/>
                <a:gd name="connsiteY0-52" fmla="*/ 5703 h 691060"/>
                <a:gd name="connsiteX1-53" fmla="*/ 2591228 w 2967403"/>
                <a:gd name="connsiteY1-54" fmla="*/ 0 h 691060"/>
                <a:gd name="connsiteX2-55" fmla="*/ 2967403 w 2967403"/>
                <a:gd name="connsiteY2-56" fmla="*/ 691060 h 691060"/>
                <a:gd name="connsiteX3-57" fmla="*/ 0 w 2967403"/>
                <a:gd name="connsiteY3-58" fmla="*/ 661514 h 691060"/>
                <a:gd name="connsiteX4-59" fmla="*/ 407488 w 2967403"/>
                <a:gd name="connsiteY4-60" fmla="*/ 5703 h 69106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67403" h="691060">
                  <a:moveTo>
                    <a:pt x="407488" y="5703"/>
                  </a:moveTo>
                  <a:lnTo>
                    <a:pt x="2591228" y="0"/>
                  </a:lnTo>
                  <a:lnTo>
                    <a:pt x="2967403" y="691060"/>
                  </a:lnTo>
                  <a:lnTo>
                    <a:pt x="0" y="661514"/>
                  </a:lnTo>
                  <a:lnTo>
                    <a:pt x="407488" y="5703"/>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7" name="자유형 32"/>
            <p:cNvSpPr/>
            <p:nvPr/>
          </p:nvSpPr>
          <p:spPr bwMode="auto">
            <a:xfrm rot="1755302">
              <a:off x="5002212" y="2667658"/>
              <a:ext cx="2212975" cy="428625"/>
            </a:xfrm>
            <a:custGeom>
              <a:avLst/>
              <a:gdLst>
                <a:gd name="connsiteX0" fmla="*/ 0 w 2961540"/>
                <a:gd name="connsiteY0" fmla="*/ 0 h 648072"/>
                <a:gd name="connsiteX1" fmla="*/ 2961540 w 2961540"/>
                <a:gd name="connsiteY1" fmla="*/ 0 h 648072"/>
                <a:gd name="connsiteX2" fmla="*/ 2961540 w 2961540"/>
                <a:gd name="connsiteY2" fmla="*/ 648072 h 648072"/>
                <a:gd name="connsiteX3" fmla="*/ 0 w 2961540"/>
                <a:gd name="connsiteY3" fmla="*/ 648072 h 648072"/>
                <a:gd name="connsiteX4" fmla="*/ 0 w 2961540"/>
                <a:gd name="connsiteY4" fmla="*/ 0 h 648072"/>
                <a:gd name="connsiteX0-1" fmla="*/ 0 w 2961540"/>
                <a:gd name="connsiteY0-2" fmla="*/ 0 h 648072"/>
                <a:gd name="connsiteX1-3" fmla="*/ 2605255 w 2961540"/>
                <a:gd name="connsiteY1-4" fmla="*/ 15401 h 648072"/>
                <a:gd name="connsiteX2-5" fmla="*/ 2961540 w 2961540"/>
                <a:gd name="connsiteY2-6" fmla="*/ 648072 h 648072"/>
                <a:gd name="connsiteX3-7" fmla="*/ 0 w 2961540"/>
                <a:gd name="connsiteY3-8" fmla="*/ 648072 h 648072"/>
                <a:gd name="connsiteX4-9" fmla="*/ 0 w 2961540"/>
                <a:gd name="connsiteY4-10" fmla="*/ 0 h 648072"/>
                <a:gd name="connsiteX0-11" fmla="*/ 0 w 3260319"/>
                <a:gd name="connsiteY0-12" fmla="*/ 58505 h 632671"/>
                <a:gd name="connsiteX1-13" fmla="*/ 2904034 w 3260319"/>
                <a:gd name="connsiteY1-14" fmla="*/ 0 h 632671"/>
                <a:gd name="connsiteX2-15" fmla="*/ 3260319 w 3260319"/>
                <a:gd name="connsiteY2-16" fmla="*/ 632671 h 632671"/>
                <a:gd name="connsiteX3-17" fmla="*/ 298779 w 3260319"/>
                <a:gd name="connsiteY3-18" fmla="*/ 632671 h 632671"/>
                <a:gd name="connsiteX4-19" fmla="*/ 0 w 3260319"/>
                <a:gd name="connsiteY4-20" fmla="*/ 58505 h 63267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60319" h="632671">
                  <a:moveTo>
                    <a:pt x="0" y="58505"/>
                  </a:moveTo>
                  <a:lnTo>
                    <a:pt x="2904034" y="0"/>
                  </a:lnTo>
                  <a:lnTo>
                    <a:pt x="3260319" y="632671"/>
                  </a:lnTo>
                  <a:lnTo>
                    <a:pt x="298779" y="632671"/>
                  </a:lnTo>
                  <a:lnTo>
                    <a:pt x="0" y="58505"/>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8" name="자유형 17"/>
            <p:cNvSpPr/>
            <p:nvPr/>
          </p:nvSpPr>
          <p:spPr bwMode="auto">
            <a:xfrm rot="1755302">
              <a:off x="4984750" y="3118508"/>
              <a:ext cx="2224087" cy="428625"/>
            </a:xfrm>
            <a:custGeom>
              <a:avLst/>
              <a:gdLst>
                <a:gd name="connsiteX0" fmla="*/ 0 w 2961540"/>
                <a:gd name="connsiteY0" fmla="*/ 0 h 648072"/>
                <a:gd name="connsiteX1" fmla="*/ 2961540 w 2961540"/>
                <a:gd name="connsiteY1" fmla="*/ 0 h 648072"/>
                <a:gd name="connsiteX2" fmla="*/ 2961540 w 2961540"/>
                <a:gd name="connsiteY2" fmla="*/ 648072 h 648072"/>
                <a:gd name="connsiteX3" fmla="*/ 0 w 2961540"/>
                <a:gd name="connsiteY3" fmla="*/ 648072 h 648072"/>
                <a:gd name="connsiteX4" fmla="*/ 0 w 2961540"/>
                <a:gd name="connsiteY4" fmla="*/ 0 h 648072"/>
                <a:gd name="connsiteX0-1" fmla="*/ 0 w 2961540"/>
                <a:gd name="connsiteY0-2" fmla="*/ 0 h 648072"/>
                <a:gd name="connsiteX1-3" fmla="*/ 2605255 w 2961540"/>
                <a:gd name="connsiteY1-4" fmla="*/ 15401 h 648072"/>
                <a:gd name="connsiteX2-5" fmla="*/ 2961540 w 2961540"/>
                <a:gd name="connsiteY2-6" fmla="*/ 648072 h 648072"/>
                <a:gd name="connsiteX3-7" fmla="*/ 0 w 2961540"/>
                <a:gd name="connsiteY3-8" fmla="*/ 648072 h 648072"/>
                <a:gd name="connsiteX4-9" fmla="*/ 0 w 2961540"/>
                <a:gd name="connsiteY4-10" fmla="*/ 0 h 648072"/>
                <a:gd name="connsiteX0-11" fmla="*/ 0 w 3260319"/>
                <a:gd name="connsiteY0-12" fmla="*/ 58505 h 632671"/>
                <a:gd name="connsiteX1-13" fmla="*/ 2904034 w 3260319"/>
                <a:gd name="connsiteY1-14" fmla="*/ 0 h 632671"/>
                <a:gd name="connsiteX2-15" fmla="*/ 3260319 w 3260319"/>
                <a:gd name="connsiteY2-16" fmla="*/ 632671 h 632671"/>
                <a:gd name="connsiteX3-17" fmla="*/ 298779 w 3260319"/>
                <a:gd name="connsiteY3-18" fmla="*/ 632671 h 632671"/>
                <a:gd name="connsiteX4-19" fmla="*/ 0 w 3260319"/>
                <a:gd name="connsiteY4-20" fmla="*/ 58505 h 632671"/>
                <a:gd name="connsiteX0-21" fmla="*/ 0 w 3277939"/>
                <a:gd name="connsiteY0-22" fmla="*/ 46540 h 632671"/>
                <a:gd name="connsiteX1-23" fmla="*/ 2921654 w 3277939"/>
                <a:gd name="connsiteY1-24" fmla="*/ 0 h 632671"/>
                <a:gd name="connsiteX2-25" fmla="*/ 3277939 w 3277939"/>
                <a:gd name="connsiteY2-26" fmla="*/ 632671 h 632671"/>
                <a:gd name="connsiteX3-27" fmla="*/ 316399 w 3277939"/>
                <a:gd name="connsiteY3-28" fmla="*/ 632671 h 632671"/>
                <a:gd name="connsiteX4-29" fmla="*/ 0 w 3277939"/>
                <a:gd name="connsiteY4-30" fmla="*/ 46540 h 63267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77939" h="632671">
                  <a:moveTo>
                    <a:pt x="0" y="46540"/>
                  </a:moveTo>
                  <a:lnTo>
                    <a:pt x="2921654" y="0"/>
                  </a:lnTo>
                  <a:lnTo>
                    <a:pt x="3277939" y="632671"/>
                  </a:lnTo>
                  <a:lnTo>
                    <a:pt x="316399" y="632671"/>
                  </a:lnTo>
                  <a:lnTo>
                    <a:pt x="0" y="465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9" name="자유형 19"/>
            <p:cNvSpPr/>
            <p:nvPr/>
          </p:nvSpPr>
          <p:spPr bwMode="auto">
            <a:xfrm rot="19844698" flipH="1">
              <a:off x="4972050" y="4074183"/>
              <a:ext cx="2247900" cy="439737"/>
            </a:xfrm>
            <a:custGeom>
              <a:avLst/>
              <a:gdLst>
                <a:gd name="connsiteX0" fmla="*/ 0 w 2961540"/>
                <a:gd name="connsiteY0" fmla="*/ 0 h 648072"/>
                <a:gd name="connsiteX1" fmla="*/ 2961540 w 2961540"/>
                <a:gd name="connsiteY1" fmla="*/ 0 h 648072"/>
                <a:gd name="connsiteX2" fmla="*/ 2961540 w 2961540"/>
                <a:gd name="connsiteY2" fmla="*/ 648072 h 648072"/>
                <a:gd name="connsiteX3" fmla="*/ 0 w 2961540"/>
                <a:gd name="connsiteY3" fmla="*/ 648072 h 648072"/>
                <a:gd name="connsiteX4" fmla="*/ 0 w 2961540"/>
                <a:gd name="connsiteY4" fmla="*/ 0 h 648072"/>
                <a:gd name="connsiteX0-1" fmla="*/ 0 w 2961540"/>
                <a:gd name="connsiteY0-2" fmla="*/ 0 h 648072"/>
                <a:gd name="connsiteX1-3" fmla="*/ 2961540 w 2961540"/>
                <a:gd name="connsiteY1-4" fmla="*/ 0 h 648072"/>
                <a:gd name="connsiteX2-5" fmla="*/ 2961540 w 2961540"/>
                <a:gd name="connsiteY2-6" fmla="*/ 648072 h 648072"/>
                <a:gd name="connsiteX3-7" fmla="*/ 383001 w 2961540"/>
                <a:gd name="connsiteY3-8" fmla="*/ 645803 h 648072"/>
                <a:gd name="connsiteX4-9" fmla="*/ 0 w 2961540"/>
                <a:gd name="connsiteY4-10" fmla="*/ 0 h 648072"/>
                <a:gd name="connsiteX0-11" fmla="*/ 0 w 3311251"/>
                <a:gd name="connsiteY0-12" fmla="*/ 0 h 648698"/>
                <a:gd name="connsiteX1-13" fmla="*/ 2961540 w 3311251"/>
                <a:gd name="connsiteY1-14" fmla="*/ 0 h 648698"/>
                <a:gd name="connsiteX2-15" fmla="*/ 3311251 w 3311251"/>
                <a:gd name="connsiteY2-16" fmla="*/ 648698 h 648698"/>
                <a:gd name="connsiteX3-17" fmla="*/ 383001 w 3311251"/>
                <a:gd name="connsiteY3-18" fmla="*/ 645803 h 648698"/>
                <a:gd name="connsiteX4-19" fmla="*/ 0 w 3311251"/>
                <a:gd name="connsiteY4-20" fmla="*/ 0 h 64869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11251" h="648698">
                  <a:moveTo>
                    <a:pt x="0" y="0"/>
                  </a:moveTo>
                  <a:lnTo>
                    <a:pt x="2961540" y="0"/>
                  </a:lnTo>
                  <a:lnTo>
                    <a:pt x="3311251" y="648698"/>
                  </a:lnTo>
                  <a:lnTo>
                    <a:pt x="383001" y="645803"/>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p>
          </p:txBody>
        </p:sp>
      </p:grpSp>
      <p:sp>
        <p:nvSpPr>
          <p:cNvPr id="20" name="矩形: 圆角 19"/>
          <p:cNvSpPr/>
          <p:nvPr/>
        </p:nvSpPr>
        <p:spPr>
          <a:xfrm>
            <a:off x="1510019" y="5602404"/>
            <a:ext cx="1208015" cy="107355"/>
          </a:xfrm>
          <a:prstGeom prst="roundRect">
            <a:avLst>
              <a:gd name="adj" fmla="val 50000"/>
            </a:avLst>
          </a:prstGeom>
          <a:solidFill>
            <a:schemeClr val="tx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Picture 5" descr="E:\PRD\logoWhite.png"/>
          <p:cNvPicPr>
            <a:picLocks noChangeAspect="1" noChangeArrowheads="1"/>
          </p:cNvPicPr>
          <p:nvPr/>
        </p:nvPicPr>
        <p:blipFill>
          <a:blip r:embed="rId2" cstate="print"/>
          <a:srcRect/>
          <a:stretch>
            <a:fillRect/>
          </a:stretch>
        </p:blipFill>
        <p:spPr bwMode="auto">
          <a:xfrm>
            <a:off x="11577513" y="6241409"/>
            <a:ext cx="614487" cy="616591"/>
          </a:xfrm>
          <a:prstGeom prst="rect">
            <a:avLst/>
          </a:prstGeom>
          <a:noFill/>
        </p:spPr>
      </p:pic>
      <p:grpSp>
        <p:nvGrpSpPr>
          <p:cNvPr id="3" name="组合 29"/>
          <p:cNvGrpSpPr/>
          <p:nvPr/>
        </p:nvGrpSpPr>
        <p:grpSpPr>
          <a:xfrm rot="5400000">
            <a:off x="5863211" y="5832139"/>
            <a:ext cx="868566" cy="713377"/>
            <a:chOff x="4972050" y="2667658"/>
            <a:chExt cx="2247900" cy="1846262"/>
          </a:xfrm>
        </p:grpSpPr>
        <p:sp>
          <p:nvSpPr>
            <p:cNvPr id="31" name="자유형 24"/>
            <p:cNvSpPr/>
            <p:nvPr/>
          </p:nvSpPr>
          <p:spPr bwMode="auto">
            <a:xfrm rot="19844698" flipH="1">
              <a:off x="4978400" y="3628095"/>
              <a:ext cx="2014537" cy="469900"/>
            </a:xfrm>
            <a:custGeom>
              <a:avLst/>
              <a:gdLst>
                <a:gd name="connsiteX0" fmla="*/ 0 w 2961540"/>
                <a:gd name="connsiteY0" fmla="*/ 0 h 648072"/>
                <a:gd name="connsiteX1" fmla="*/ 2961540 w 2961540"/>
                <a:gd name="connsiteY1" fmla="*/ 0 h 648072"/>
                <a:gd name="connsiteX2" fmla="*/ 2961540 w 2961540"/>
                <a:gd name="connsiteY2" fmla="*/ 648072 h 648072"/>
                <a:gd name="connsiteX3" fmla="*/ 0 w 2961540"/>
                <a:gd name="connsiteY3" fmla="*/ 648072 h 648072"/>
                <a:gd name="connsiteX4" fmla="*/ 0 w 2961540"/>
                <a:gd name="connsiteY4" fmla="*/ 0 h 648072"/>
                <a:gd name="connsiteX0-1" fmla="*/ 203047 w 3164587"/>
                <a:gd name="connsiteY0-2" fmla="*/ 0 h 650470"/>
                <a:gd name="connsiteX1-3" fmla="*/ 3164587 w 3164587"/>
                <a:gd name="connsiteY1-4" fmla="*/ 0 h 650470"/>
                <a:gd name="connsiteX2-5" fmla="*/ 3164587 w 3164587"/>
                <a:gd name="connsiteY2-6" fmla="*/ 648072 h 650470"/>
                <a:gd name="connsiteX3-7" fmla="*/ 0 w 3164587"/>
                <a:gd name="connsiteY3-8" fmla="*/ 650470 h 650470"/>
                <a:gd name="connsiteX4-9" fmla="*/ 203047 w 3164587"/>
                <a:gd name="connsiteY4-10" fmla="*/ 0 h 650470"/>
                <a:gd name="connsiteX0-11" fmla="*/ 407488 w 3164587"/>
                <a:gd name="connsiteY0-12" fmla="*/ 0 h 655811"/>
                <a:gd name="connsiteX1-13" fmla="*/ 3164587 w 3164587"/>
                <a:gd name="connsiteY1-14" fmla="*/ 5341 h 655811"/>
                <a:gd name="connsiteX2-15" fmla="*/ 3164587 w 3164587"/>
                <a:gd name="connsiteY2-16" fmla="*/ 653413 h 655811"/>
                <a:gd name="connsiteX3-17" fmla="*/ 0 w 3164587"/>
                <a:gd name="connsiteY3-18" fmla="*/ 655811 h 655811"/>
                <a:gd name="connsiteX4-19" fmla="*/ 407488 w 3164587"/>
                <a:gd name="connsiteY4-20" fmla="*/ 0 h 655811"/>
                <a:gd name="connsiteX0-21" fmla="*/ 407488 w 3164587"/>
                <a:gd name="connsiteY0-22" fmla="*/ 0 h 655811"/>
                <a:gd name="connsiteX1-23" fmla="*/ 2615502 w 3164587"/>
                <a:gd name="connsiteY1-24" fmla="*/ 57122 h 655811"/>
                <a:gd name="connsiteX2-25" fmla="*/ 3164587 w 3164587"/>
                <a:gd name="connsiteY2-26" fmla="*/ 653413 h 655811"/>
                <a:gd name="connsiteX3-27" fmla="*/ 0 w 3164587"/>
                <a:gd name="connsiteY3-28" fmla="*/ 655811 h 655811"/>
                <a:gd name="connsiteX4-29" fmla="*/ 407488 w 3164587"/>
                <a:gd name="connsiteY4-30" fmla="*/ 0 h 655811"/>
                <a:gd name="connsiteX0-31" fmla="*/ 407488 w 2967403"/>
                <a:gd name="connsiteY0-32" fmla="*/ 0 h 685357"/>
                <a:gd name="connsiteX1-33" fmla="*/ 2615502 w 2967403"/>
                <a:gd name="connsiteY1-34" fmla="*/ 57122 h 685357"/>
                <a:gd name="connsiteX2-35" fmla="*/ 2967403 w 2967403"/>
                <a:gd name="connsiteY2-36" fmla="*/ 685357 h 685357"/>
                <a:gd name="connsiteX3-37" fmla="*/ 0 w 2967403"/>
                <a:gd name="connsiteY3-38" fmla="*/ 655811 h 685357"/>
                <a:gd name="connsiteX4-39" fmla="*/ 407488 w 2967403"/>
                <a:gd name="connsiteY4-40" fmla="*/ 0 h 685357"/>
                <a:gd name="connsiteX0-41" fmla="*/ 407488 w 2967403"/>
                <a:gd name="connsiteY0-42" fmla="*/ 0 h 685357"/>
                <a:gd name="connsiteX1-43" fmla="*/ 2583917 w 2967403"/>
                <a:gd name="connsiteY1-44" fmla="*/ 20227 h 685357"/>
                <a:gd name="connsiteX2-45" fmla="*/ 2967403 w 2967403"/>
                <a:gd name="connsiteY2-46" fmla="*/ 685357 h 685357"/>
                <a:gd name="connsiteX3-47" fmla="*/ 0 w 2967403"/>
                <a:gd name="connsiteY3-48" fmla="*/ 655811 h 685357"/>
                <a:gd name="connsiteX4-49" fmla="*/ 407488 w 2967403"/>
                <a:gd name="connsiteY4-50" fmla="*/ 0 h 685357"/>
                <a:gd name="connsiteX0-51" fmla="*/ 407488 w 2967403"/>
                <a:gd name="connsiteY0-52" fmla="*/ 5703 h 691060"/>
                <a:gd name="connsiteX1-53" fmla="*/ 2591228 w 2967403"/>
                <a:gd name="connsiteY1-54" fmla="*/ 0 h 691060"/>
                <a:gd name="connsiteX2-55" fmla="*/ 2967403 w 2967403"/>
                <a:gd name="connsiteY2-56" fmla="*/ 691060 h 691060"/>
                <a:gd name="connsiteX3-57" fmla="*/ 0 w 2967403"/>
                <a:gd name="connsiteY3-58" fmla="*/ 661514 h 691060"/>
                <a:gd name="connsiteX4-59" fmla="*/ 407488 w 2967403"/>
                <a:gd name="connsiteY4-60" fmla="*/ 5703 h 69106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67403" h="691060">
                  <a:moveTo>
                    <a:pt x="407488" y="5703"/>
                  </a:moveTo>
                  <a:lnTo>
                    <a:pt x="2591228" y="0"/>
                  </a:lnTo>
                  <a:lnTo>
                    <a:pt x="2967403" y="691060"/>
                  </a:lnTo>
                  <a:lnTo>
                    <a:pt x="0" y="661514"/>
                  </a:lnTo>
                  <a:lnTo>
                    <a:pt x="407488" y="5703"/>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2" name="자유형 32"/>
            <p:cNvSpPr/>
            <p:nvPr/>
          </p:nvSpPr>
          <p:spPr bwMode="auto">
            <a:xfrm rot="1755302">
              <a:off x="5002212" y="2667658"/>
              <a:ext cx="2212975" cy="428625"/>
            </a:xfrm>
            <a:custGeom>
              <a:avLst/>
              <a:gdLst>
                <a:gd name="connsiteX0" fmla="*/ 0 w 2961540"/>
                <a:gd name="connsiteY0" fmla="*/ 0 h 648072"/>
                <a:gd name="connsiteX1" fmla="*/ 2961540 w 2961540"/>
                <a:gd name="connsiteY1" fmla="*/ 0 h 648072"/>
                <a:gd name="connsiteX2" fmla="*/ 2961540 w 2961540"/>
                <a:gd name="connsiteY2" fmla="*/ 648072 h 648072"/>
                <a:gd name="connsiteX3" fmla="*/ 0 w 2961540"/>
                <a:gd name="connsiteY3" fmla="*/ 648072 h 648072"/>
                <a:gd name="connsiteX4" fmla="*/ 0 w 2961540"/>
                <a:gd name="connsiteY4" fmla="*/ 0 h 648072"/>
                <a:gd name="connsiteX0-1" fmla="*/ 0 w 2961540"/>
                <a:gd name="connsiteY0-2" fmla="*/ 0 h 648072"/>
                <a:gd name="connsiteX1-3" fmla="*/ 2605255 w 2961540"/>
                <a:gd name="connsiteY1-4" fmla="*/ 15401 h 648072"/>
                <a:gd name="connsiteX2-5" fmla="*/ 2961540 w 2961540"/>
                <a:gd name="connsiteY2-6" fmla="*/ 648072 h 648072"/>
                <a:gd name="connsiteX3-7" fmla="*/ 0 w 2961540"/>
                <a:gd name="connsiteY3-8" fmla="*/ 648072 h 648072"/>
                <a:gd name="connsiteX4-9" fmla="*/ 0 w 2961540"/>
                <a:gd name="connsiteY4-10" fmla="*/ 0 h 648072"/>
                <a:gd name="connsiteX0-11" fmla="*/ 0 w 3260319"/>
                <a:gd name="connsiteY0-12" fmla="*/ 58505 h 632671"/>
                <a:gd name="connsiteX1-13" fmla="*/ 2904034 w 3260319"/>
                <a:gd name="connsiteY1-14" fmla="*/ 0 h 632671"/>
                <a:gd name="connsiteX2-15" fmla="*/ 3260319 w 3260319"/>
                <a:gd name="connsiteY2-16" fmla="*/ 632671 h 632671"/>
                <a:gd name="connsiteX3-17" fmla="*/ 298779 w 3260319"/>
                <a:gd name="connsiteY3-18" fmla="*/ 632671 h 632671"/>
                <a:gd name="connsiteX4-19" fmla="*/ 0 w 3260319"/>
                <a:gd name="connsiteY4-20" fmla="*/ 58505 h 63267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60319" h="632671">
                  <a:moveTo>
                    <a:pt x="0" y="58505"/>
                  </a:moveTo>
                  <a:lnTo>
                    <a:pt x="2904034" y="0"/>
                  </a:lnTo>
                  <a:lnTo>
                    <a:pt x="3260319" y="632671"/>
                  </a:lnTo>
                  <a:lnTo>
                    <a:pt x="298779" y="632671"/>
                  </a:lnTo>
                  <a:lnTo>
                    <a:pt x="0" y="58505"/>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3" name="자유형 17"/>
            <p:cNvSpPr/>
            <p:nvPr/>
          </p:nvSpPr>
          <p:spPr bwMode="auto">
            <a:xfrm rot="1755302">
              <a:off x="4984750" y="3118508"/>
              <a:ext cx="2224087" cy="428625"/>
            </a:xfrm>
            <a:custGeom>
              <a:avLst/>
              <a:gdLst>
                <a:gd name="connsiteX0" fmla="*/ 0 w 2961540"/>
                <a:gd name="connsiteY0" fmla="*/ 0 h 648072"/>
                <a:gd name="connsiteX1" fmla="*/ 2961540 w 2961540"/>
                <a:gd name="connsiteY1" fmla="*/ 0 h 648072"/>
                <a:gd name="connsiteX2" fmla="*/ 2961540 w 2961540"/>
                <a:gd name="connsiteY2" fmla="*/ 648072 h 648072"/>
                <a:gd name="connsiteX3" fmla="*/ 0 w 2961540"/>
                <a:gd name="connsiteY3" fmla="*/ 648072 h 648072"/>
                <a:gd name="connsiteX4" fmla="*/ 0 w 2961540"/>
                <a:gd name="connsiteY4" fmla="*/ 0 h 648072"/>
                <a:gd name="connsiteX0-1" fmla="*/ 0 w 2961540"/>
                <a:gd name="connsiteY0-2" fmla="*/ 0 h 648072"/>
                <a:gd name="connsiteX1-3" fmla="*/ 2605255 w 2961540"/>
                <a:gd name="connsiteY1-4" fmla="*/ 15401 h 648072"/>
                <a:gd name="connsiteX2-5" fmla="*/ 2961540 w 2961540"/>
                <a:gd name="connsiteY2-6" fmla="*/ 648072 h 648072"/>
                <a:gd name="connsiteX3-7" fmla="*/ 0 w 2961540"/>
                <a:gd name="connsiteY3-8" fmla="*/ 648072 h 648072"/>
                <a:gd name="connsiteX4-9" fmla="*/ 0 w 2961540"/>
                <a:gd name="connsiteY4-10" fmla="*/ 0 h 648072"/>
                <a:gd name="connsiteX0-11" fmla="*/ 0 w 3260319"/>
                <a:gd name="connsiteY0-12" fmla="*/ 58505 h 632671"/>
                <a:gd name="connsiteX1-13" fmla="*/ 2904034 w 3260319"/>
                <a:gd name="connsiteY1-14" fmla="*/ 0 h 632671"/>
                <a:gd name="connsiteX2-15" fmla="*/ 3260319 w 3260319"/>
                <a:gd name="connsiteY2-16" fmla="*/ 632671 h 632671"/>
                <a:gd name="connsiteX3-17" fmla="*/ 298779 w 3260319"/>
                <a:gd name="connsiteY3-18" fmla="*/ 632671 h 632671"/>
                <a:gd name="connsiteX4-19" fmla="*/ 0 w 3260319"/>
                <a:gd name="connsiteY4-20" fmla="*/ 58505 h 632671"/>
                <a:gd name="connsiteX0-21" fmla="*/ 0 w 3277939"/>
                <a:gd name="connsiteY0-22" fmla="*/ 46540 h 632671"/>
                <a:gd name="connsiteX1-23" fmla="*/ 2921654 w 3277939"/>
                <a:gd name="connsiteY1-24" fmla="*/ 0 h 632671"/>
                <a:gd name="connsiteX2-25" fmla="*/ 3277939 w 3277939"/>
                <a:gd name="connsiteY2-26" fmla="*/ 632671 h 632671"/>
                <a:gd name="connsiteX3-27" fmla="*/ 316399 w 3277939"/>
                <a:gd name="connsiteY3-28" fmla="*/ 632671 h 632671"/>
                <a:gd name="connsiteX4-29" fmla="*/ 0 w 3277939"/>
                <a:gd name="connsiteY4-30" fmla="*/ 46540 h 63267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77939" h="632671">
                  <a:moveTo>
                    <a:pt x="0" y="46540"/>
                  </a:moveTo>
                  <a:lnTo>
                    <a:pt x="2921654" y="0"/>
                  </a:lnTo>
                  <a:lnTo>
                    <a:pt x="3277939" y="632671"/>
                  </a:lnTo>
                  <a:lnTo>
                    <a:pt x="316399" y="632671"/>
                  </a:lnTo>
                  <a:lnTo>
                    <a:pt x="0" y="465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4" name="자유형 19"/>
            <p:cNvSpPr/>
            <p:nvPr/>
          </p:nvSpPr>
          <p:spPr bwMode="auto">
            <a:xfrm rot="19844698" flipH="1">
              <a:off x="4972050" y="4074183"/>
              <a:ext cx="2247900" cy="439737"/>
            </a:xfrm>
            <a:custGeom>
              <a:avLst/>
              <a:gdLst>
                <a:gd name="connsiteX0" fmla="*/ 0 w 2961540"/>
                <a:gd name="connsiteY0" fmla="*/ 0 h 648072"/>
                <a:gd name="connsiteX1" fmla="*/ 2961540 w 2961540"/>
                <a:gd name="connsiteY1" fmla="*/ 0 h 648072"/>
                <a:gd name="connsiteX2" fmla="*/ 2961540 w 2961540"/>
                <a:gd name="connsiteY2" fmla="*/ 648072 h 648072"/>
                <a:gd name="connsiteX3" fmla="*/ 0 w 2961540"/>
                <a:gd name="connsiteY3" fmla="*/ 648072 h 648072"/>
                <a:gd name="connsiteX4" fmla="*/ 0 w 2961540"/>
                <a:gd name="connsiteY4" fmla="*/ 0 h 648072"/>
                <a:gd name="connsiteX0-1" fmla="*/ 0 w 2961540"/>
                <a:gd name="connsiteY0-2" fmla="*/ 0 h 648072"/>
                <a:gd name="connsiteX1-3" fmla="*/ 2961540 w 2961540"/>
                <a:gd name="connsiteY1-4" fmla="*/ 0 h 648072"/>
                <a:gd name="connsiteX2-5" fmla="*/ 2961540 w 2961540"/>
                <a:gd name="connsiteY2-6" fmla="*/ 648072 h 648072"/>
                <a:gd name="connsiteX3-7" fmla="*/ 383001 w 2961540"/>
                <a:gd name="connsiteY3-8" fmla="*/ 645803 h 648072"/>
                <a:gd name="connsiteX4-9" fmla="*/ 0 w 2961540"/>
                <a:gd name="connsiteY4-10" fmla="*/ 0 h 648072"/>
                <a:gd name="connsiteX0-11" fmla="*/ 0 w 3311251"/>
                <a:gd name="connsiteY0-12" fmla="*/ 0 h 648698"/>
                <a:gd name="connsiteX1-13" fmla="*/ 2961540 w 3311251"/>
                <a:gd name="connsiteY1-14" fmla="*/ 0 h 648698"/>
                <a:gd name="connsiteX2-15" fmla="*/ 3311251 w 3311251"/>
                <a:gd name="connsiteY2-16" fmla="*/ 648698 h 648698"/>
                <a:gd name="connsiteX3-17" fmla="*/ 383001 w 3311251"/>
                <a:gd name="connsiteY3-18" fmla="*/ 645803 h 648698"/>
                <a:gd name="connsiteX4-19" fmla="*/ 0 w 3311251"/>
                <a:gd name="connsiteY4-20" fmla="*/ 0 h 64869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11251" h="648698">
                  <a:moveTo>
                    <a:pt x="0" y="0"/>
                  </a:moveTo>
                  <a:lnTo>
                    <a:pt x="2961540" y="0"/>
                  </a:lnTo>
                  <a:lnTo>
                    <a:pt x="3311251" y="648698"/>
                  </a:lnTo>
                  <a:lnTo>
                    <a:pt x="383001" y="645803"/>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p>
          </p:txBody>
        </p:sp>
      </p:grpSp>
      <p:sp>
        <p:nvSpPr>
          <p:cNvPr id="35" name="矩形: 圆角 19"/>
          <p:cNvSpPr/>
          <p:nvPr/>
        </p:nvSpPr>
        <p:spPr>
          <a:xfrm>
            <a:off x="5697526" y="5661126"/>
            <a:ext cx="1208015" cy="107355"/>
          </a:xfrm>
          <a:prstGeom prst="roundRect">
            <a:avLst>
              <a:gd name="adj" fmla="val 50000"/>
            </a:avLst>
          </a:prstGeom>
          <a:solidFill>
            <a:schemeClr val="tx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51"/>
          <p:cNvGrpSpPr/>
          <p:nvPr/>
        </p:nvGrpSpPr>
        <p:grpSpPr>
          <a:xfrm rot="5400000">
            <a:off x="9806037" y="5781804"/>
            <a:ext cx="868566" cy="713377"/>
            <a:chOff x="4972050" y="2667658"/>
            <a:chExt cx="2247900" cy="1846262"/>
          </a:xfrm>
        </p:grpSpPr>
        <p:sp>
          <p:nvSpPr>
            <p:cNvPr id="53" name="자유형 24"/>
            <p:cNvSpPr/>
            <p:nvPr/>
          </p:nvSpPr>
          <p:spPr bwMode="auto">
            <a:xfrm rot="19844698" flipH="1">
              <a:off x="4978400" y="3628095"/>
              <a:ext cx="2014537" cy="469900"/>
            </a:xfrm>
            <a:custGeom>
              <a:avLst/>
              <a:gdLst>
                <a:gd name="connsiteX0" fmla="*/ 0 w 2961540"/>
                <a:gd name="connsiteY0" fmla="*/ 0 h 648072"/>
                <a:gd name="connsiteX1" fmla="*/ 2961540 w 2961540"/>
                <a:gd name="connsiteY1" fmla="*/ 0 h 648072"/>
                <a:gd name="connsiteX2" fmla="*/ 2961540 w 2961540"/>
                <a:gd name="connsiteY2" fmla="*/ 648072 h 648072"/>
                <a:gd name="connsiteX3" fmla="*/ 0 w 2961540"/>
                <a:gd name="connsiteY3" fmla="*/ 648072 h 648072"/>
                <a:gd name="connsiteX4" fmla="*/ 0 w 2961540"/>
                <a:gd name="connsiteY4" fmla="*/ 0 h 648072"/>
                <a:gd name="connsiteX0-1" fmla="*/ 203047 w 3164587"/>
                <a:gd name="connsiteY0-2" fmla="*/ 0 h 650470"/>
                <a:gd name="connsiteX1-3" fmla="*/ 3164587 w 3164587"/>
                <a:gd name="connsiteY1-4" fmla="*/ 0 h 650470"/>
                <a:gd name="connsiteX2-5" fmla="*/ 3164587 w 3164587"/>
                <a:gd name="connsiteY2-6" fmla="*/ 648072 h 650470"/>
                <a:gd name="connsiteX3-7" fmla="*/ 0 w 3164587"/>
                <a:gd name="connsiteY3-8" fmla="*/ 650470 h 650470"/>
                <a:gd name="connsiteX4-9" fmla="*/ 203047 w 3164587"/>
                <a:gd name="connsiteY4-10" fmla="*/ 0 h 650470"/>
                <a:gd name="connsiteX0-11" fmla="*/ 407488 w 3164587"/>
                <a:gd name="connsiteY0-12" fmla="*/ 0 h 655811"/>
                <a:gd name="connsiteX1-13" fmla="*/ 3164587 w 3164587"/>
                <a:gd name="connsiteY1-14" fmla="*/ 5341 h 655811"/>
                <a:gd name="connsiteX2-15" fmla="*/ 3164587 w 3164587"/>
                <a:gd name="connsiteY2-16" fmla="*/ 653413 h 655811"/>
                <a:gd name="connsiteX3-17" fmla="*/ 0 w 3164587"/>
                <a:gd name="connsiteY3-18" fmla="*/ 655811 h 655811"/>
                <a:gd name="connsiteX4-19" fmla="*/ 407488 w 3164587"/>
                <a:gd name="connsiteY4-20" fmla="*/ 0 h 655811"/>
                <a:gd name="connsiteX0-21" fmla="*/ 407488 w 3164587"/>
                <a:gd name="connsiteY0-22" fmla="*/ 0 h 655811"/>
                <a:gd name="connsiteX1-23" fmla="*/ 2615502 w 3164587"/>
                <a:gd name="connsiteY1-24" fmla="*/ 57122 h 655811"/>
                <a:gd name="connsiteX2-25" fmla="*/ 3164587 w 3164587"/>
                <a:gd name="connsiteY2-26" fmla="*/ 653413 h 655811"/>
                <a:gd name="connsiteX3-27" fmla="*/ 0 w 3164587"/>
                <a:gd name="connsiteY3-28" fmla="*/ 655811 h 655811"/>
                <a:gd name="connsiteX4-29" fmla="*/ 407488 w 3164587"/>
                <a:gd name="connsiteY4-30" fmla="*/ 0 h 655811"/>
                <a:gd name="connsiteX0-31" fmla="*/ 407488 w 2967403"/>
                <a:gd name="connsiteY0-32" fmla="*/ 0 h 685357"/>
                <a:gd name="connsiteX1-33" fmla="*/ 2615502 w 2967403"/>
                <a:gd name="connsiteY1-34" fmla="*/ 57122 h 685357"/>
                <a:gd name="connsiteX2-35" fmla="*/ 2967403 w 2967403"/>
                <a:gd name="connsiteY2-36" fmla="*/ 685357 h 685357"/>
                <a:gd name="connsiteX3-37" fmla="*/ 0 w 2967403"/>
                <a:gd name="connsiteY3-38" fmla="*/ 655811 h 685357"/>
                <a:gd name="connsiteX4-39" fmla="*/ 407488 w 2967403"/>
                <a:gd name="connsiteY4-40" fmla="*/ 0 h 685357"/>
                <a:gd name="connsiteX0-41" fmla="*/ 407488 w 2967403"/>
                <a:gd name="connsiteY0-42" fmla="*/ 0 h 685357"/>
                <a:gd name="connsiteX1-43" fmla="*/ 2583917 w 2967403"/>
                <a:gd name="connsiteY1-44" fmla="*/ 20227 h 685357"/>
                <a:gd name="connsiteX2-45" fmla="*/ 2967403 w 2967403"/>
                <a:gd name="connsiteY2-46" fmla="*/ 685357 h 685357"/>
                <a:gd name="connsiteX3-47" fmla="*/ 0 w 2967403"/>
                <a:gd name="connsiteY3-48" fmla="*/ 655811 h 685357"/>
                <a:gd name="connsiteX4-49" fmla="*/ 407488 w 2967403"/>
                <a:gd name="connsiteY4-50" fmla="*/ 0 h 685357"/>
                <a:gd name="connsiteX0-51" fmla="*/ 407488 w 2967403"/>
                <a:gd name="connsiteY0-52" fmla="*/ 5703 h 691060"/>
                <a:gd name="connsiteX1-53" fmla="*/ 2591228 w 2967403"/>
                <a:gd name="connsiteY1-54" fmla="*/ 0 h 691060"/>
                <a:gd name="connsiteX2-55" fmla="*/ 2967403 w 2967403"/>
                <a:gd name="connsiteY2-56" fmla="*/ 691060 h 691060"/>
                <a:gd name="connsiteX3-57" fmla="*/ 0 w 2967403"/>
                <a:gd name="connsiteY3-58" fmla="*/ 661514 h 691060"/>
                <a:gd name="connsiteX4-59" fmla="*/ 407488 w 2967403"/>
                <a:gd name="connsiteY4-60" fmla="*/ 5703 h 69106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67403" h="691060">
                  <a:moveTo>
                    <a:pt x="407488" y="5703"/>
                  </a:moveTo>
                  <a:lnTo>
                    <a:pt x="2591228" y="0"/>
                  </a:lnTo>
                  <a:lnTo>
                    <a:pt x="2967403" y="691060"/>
                  </a:lnTo>
                  <a:lnTo>
                    <a:pt x="0" y="661514"/>
                  </a:lnTo>
                  <a:lnTo>
                    <a:pt x="407488" y="5703"/>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4" name="자유형 32"/>
            <p:cNvSpPr/>
            <p:nvPr/>
          </p:nvSpPr>
          <p:spPr bwMode="auto">
            <a:xfrm rot="1755302">
              <a:off x="5002212" y="2667658"/>
              <a:ext cx="2212975" cy="428625"/>
            </a:xfrm>
            <a:custGeom>
              <a:avLst/>
              <a:gdLst>
                <a:gd name="connsiteX0" fmla="*/ 0 w 2961540"/>
                <a:gd name="connsiteY0" fmla="*/ 0 h 648072"/>
                <a:gd name="connsiteX1" fmla="*/ 2961540 w 2961540"/>
                <a:gd name="connsiteY1" fmla="*/ 0 h 648072"/>
                <a:gd name="connsiteX2" fmla="*/ 2961540 w 2961540"/>
                <a:gd name="connsiteY2" fmla="*/ 648072 h 648072"/>
                <a:gd name="connsiteX3" fmla="*/ 0 w 2961540"/>
                <a:gd name="connsiteY3" fmla="*/ 648072 h 648072"/>
                <a:gd name="connsiteX4" fmla="*/ 0 w 2961540"/>
                <a:gd name="connsiteY4" fmla="*/ 0 h 648072"/>
                <a:gd name="connsiteX0-1" fmla="*/ 0 w 2961540"/>
                <a:gd name="connsiteY0-2" fmla="*/ 0 h 648072"/>
                <a:gd name="connsiteX1-3" fmla="*/ 2605255 w 2961540"/>
                <a:gd name="connsiteY1-4" fmla="*/ 15401 h 648072"/>
                <a:gd name="connsiteX2-5" fmla="*/ 2961540 w 2961540"/>
                <a:gd name="connsiteY2-6" fmla="*/ 648072 h 648072"/>
                <a:gd name="connsiteX3-7" fmla="*/ 0 w 2961540"/>
                <a:gd name="connsiteY3-8" fmla="*/ 648072 h 648072"/>
                <a:gd name="connsiteX4-9" fmla="*/ 0 w 2961540"/>
                <a:gd name="connsiteY4-10" fmla="*/ 0 h 648072"/>
                <a:gd name="connsiteX0-11" fmla="*/ 0 w 3260319"/>
                <a:gd name="connsiteY0-12" fmla="*/ 58505 h 632671"/>
                <a:gd name="connsiteX1-13" fmla="*/ 2904034 w 3260319"/>
                <a:gd name="connsiteY1-14" fmla="*/ 0 h 632671"/>
                <a:gd name="connsiteX2-15" fmla="*/ 3260319 w 3260319"/>
                <a:gd name="connsiteY2-16" fmla="*/ 632671 h 632671"/>
                <a:gd name="connsiteX3-17" fmla="*/ 298779 w 3260319"/>
                <a:gd name="connsiteY3-18" fmla="*/ 632671 h 632671"/>
                <a:gd name="connsiteX4-19" fmla="*/ 0 w 3260319"/>
                <a:gd name="connsiteY4-20" fmla="*/ 58505 h 63267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60319" h="632671">
                  <a:moveTo>
                    <a:pt x="0" y="58505"/>
                  </a:moveTo>
                  <a:lnTo>
                    <a:pt x="2904034" y="0"/>
                  </a:lnTo>
                  <a:lnTo>
                    <a:pt x="3260319" y="632671"/>
                  </a:lnTo>
                  <a:lnTo>
                    <a:pt x="298779" y="632671"/>
                  </a:lnTo>
                  <a:lnTo>
                    <a:pt x="0" y="58505"/>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5" name="자유형 17"/>
            <p:cNvSpPr/>
            <p:nvPr/>
          </p:nvSpPr>
          <p:spPr bwMode="auto">
            <a:xfrm rot="1755302">
              <a:off x="4984750" y="3118508"/>
              <a:ext cx="2224087" cy="428625"/>
            </a:xfrm>
            <a:custGeom>
              <a:avLst/>
              <a:gdLst>
                <a:gd name="connsiteX0" fmla="*/ 0 w 2961540"/>
                <a:gd name="connsiteY0" fmla="*/ 0 h 648072"/>
                <a:gd name="connsiteX1" fmla="*/ 2961540 w 2961540"/>
                <a:gd name="connsiteY1" fmla="*/ 0 h 648072"/>
                <a:gd name="connsiteX2" fmla="*/ 2961540 w 2961540"/>
                <a:gd name="connsiteY2" fmla="*/ 648072 h 648072"/>
                <a:gd name="connsiteX3" fmla="*/ 0 w 2961540"/>
                <a:gd name="connsiteY3" fmla="*/ 648072 h 648072"/>
                <a:gd name="connsiteX4" fmla="*/ 0 w 2961540"/>
                <a:gd name="connsiteY4" fmla="*/ 0 h 648072"/>
                <a:gd name="connsiteX0-1" fmla="*/ 0 w 2961540"/>
                <a:gd name="connsiteY0-2" fmla="*/ 0 h 648072"/>
                <a:gd name="connsiteX1-3" fmla="*/ 2605255 w 2961540"/>
                <a:gd name="connsiteY1-4" fmla="*/ 15401 h 648072"/>
                <a:gd name="connsiteX2-5" fmla="*/ 2961540 w 2961540"/>
                <a:gd name="connsiteY2-6" fmla="*/ 648072 h 648072"/>
                <a:gd name="connsiteX3-7" fmla="*/ 0 w 2961540"/>
                <a:gd name="connsiteY3-8" fmla="*/ 648072 h 648072"/>
                <a:gd name="connsiteX4-9" fmla="*/ 0 w 2961540"/>
                <a:gd name="connsiteY4-10" fmla="*/ 0 h 648072"/>
                <a:gd name="connsiteX0-11" fmla="*/ 0 w 3260319"/>
                <a:gd name="connsiteY0-12" fmla="*/ 58505 h 632671"/>
                <a:gd name="connsiteX1-13" fmla="*/ 2904034 w 3260319"/>
                <a:gd name="connsiteY1-14" fmla="*/ 0 h 632671"/>
                <a:gd name="connsiteX2-15" fmla="*/ 3260319 w 3260319"/>
                <a:gd name="connsiteY2-16" fmla="*/ 632671 h 632671"/>
                <a:gd name="connsiteX3-17" fmla="*/ 298779 w 3260319"/>
                <a:gd name="connsiteY3-18" fmla="*/ 632671 h 632671"/>
                <a:gd name="connsiteX4-19" fmla="*/ 0 w 3260319"/>
                <a:gd name="connsiteY4-20" fmla="*/ 58505 h 632671"/>
                <a:gd name="connsiteX0-21" fmla="*/ 0 w 3277939"/>
                <a:gd name="connsiteY0-22" fmla="*/ 46540 h 632671"/>
                <a:gd name="connsiteX1-23" fmla="*/ 2921654 w 3277939"/>
                <a:gd name="connsiteY1-24" fmla="*/ 0 h 632671"/>
                <a:gd name="connsiteX2-25" fmla="*/ 3277939 w 3277939"/>
                <a:gd name="connsiteY2-26" fmla="*/ 632671 h 632671"/>
                <a:gd name="connsiteX3-27" fmla="*/ 316399 w 3277939"/>
                <a:gd name="connsiteY3-28" fmla="*/ 632671 h 632671"/>
                <a:gd name="connsiteX4-29" fmla="*/ 0 w 3277939"/>
                <a:gd name="connsiteY4-30" fmla="*/ 46540 h 63267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77939" h="632671">
                  <a:moveTo>
                    <a:pt x="0" y="46540"/>
                  </a:moveTo>
                  <a:lnTo>
                    <a:pt x="2921654" y="0"/>
                  </a:lnTo>
                  <a:lnTo>
                    <a:pt x="3277939" y="632671"/>
                  </a:lnTo>
                  <a:lnTo>
                    <a:pt x="316399" y="632671"/>
                  </a:lnTo>
                  <a:lnTo>
                    <a:pt x="0" y="465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6" name="자유형 19"/>
            <p:cNvSpPr/>
            <p:nvPr/>
          </p:nvSpPr>
          <p:spPr bwMode="auto">
            <a:xfrm rot="19844698" flipH="1">
              <a:off x="4972050" y="4074183"/>
              <a:ext cx="2247900" cy="439737"/>
            </a:xfrm>
            <a:custGeom>
              <a:avLst/>
              <a:gdLst>
                <a:gd name="connsiteX0" fmla="*/ 0 w 2961540"/>
                <a:gd name="connsiteY0" fmla="*/ 0 h 648072"/>
                <a:gd name="connsiteX1" fmla="*/ 2961540 w 2961540"/>
                <a:gd name="connsiteY1" fmla="*/ 0 h 648072"/>
                <a:gd name="connsiteX2" fmla="*/ 2961540 w 2961540"/>
                <a:gd name="connsiteY2" fmla="*/ 648072 h 648072"/>
                <a:gd name="connsiteX3" fmla="*/ 0 w 2961540"/>
                <a:gd name="connsiteY3" fmla="*/ 648072 h 648072"/>
                <a:gd name="connsiteX4" fmla="*/ 0 w 2961540"/>
                <a:gd name="connsiteY4" fmla="*/ 0 h 648072"/>
                <a:gd name="connsiteX0-1" fmla="*/ 0 w 2961540"/>
                <a:gd name="connsiteY0-2" fmla="*/ 0 h 648072"/>
                <a:gd name="connsiteX1-3" fmla="*/ 2961540 w 2961540"/>
                <a:gd name="connsiteY1-4" fmla="*/ 0 h 648072"/>
                <a:gd name="connsiteX2-5" fmla="*/ 2961540 w 2961540"/>
                <a:gd name="connsiteY2-6" fmla="*/ 648072 h 648072"/>
                <a:gd name="connsiteX3-7" fmla="*/ 383001 w 2961540"/>
                <a:gd name="connsiteY3-8" fmla="*/ 645803 h 648072"/>
                <a:gd name="connsiteX4-9" fmla="*/ 0 w 2961540"/>
                <a:gd name="connsiteY4-10" fmla="*/ 0 h 648072"/>
                <a:gd name="connsiteX0-11" fmla="*/ 0 w 3311251"/>
                <a:gd name="connsiteY0-12" fmla="*/ 0 h 648698"/>
                <a:gd name="connsiteX1-13" fmla="*/ 2961540 w 3311251"/>
                <a:gd name="connsiteY1-14" fmla="*/ 0 h 648698"/>
                <a:gd name="connsiteX2-15" fmla="*/ 3311251 w 3311251"/>
                <a:gd name="connsiteY2-16" fmla="*/ 648698 h 648698"/>
                <a:gd name="connsiteX3-17" fmla="*/ 383001 w 3311251"/>
                <a:gd name="connsiteY3-18" fmla="*/ 645803 h 648698"/>
                <a:gd name="connsiteX4-19" fmla="*/ 0 w 3311251"/>
                <a:gd name="connsiteY4-20" fmla="*/ 0 h 64869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11251" h="648698">
                  <a:moveTo>
                    <a:pt x="0" y="0"/>
                  </a:moveTo>
                  <a:lnTo>
                    <a:pt x="2961540" y="0"/>
                  </a:lnTo>
                  <a:lnTo>
                    <a:pt x="3311251" y="648698"/>
                  </a:lnTo>
                  <a:lnTo>
                    <a:pt x="383001" y="645803"/>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p>
          </p:txBody>
        </p:sp>
      </p:grpSp>
      <p:sp>
        <p:nvSpPr>
          <p:cNvPr id="57" name="矩形: 圆角 19"/>
          <p:cNvSpPr/>
          <p:nvPr/>
        </p:nvSpPr>
        <p:spPr>
          <a:xfrm>
            <a:off x="9640352" y="5610791"/>
            <a:ext cx="1208015" cy="107355"/>
          </a:xfrm>
          <a:prstGeom prst="roundRect">
            <a:avLst>
              <a:gd name="adj" fmla="val 50000"/>
            </a:avLst>
          </a:prstGeom>
          <a:solidFill>
            <a:schemeClr val="tx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357920" y="1219632"/>
            <a:ext cx="10782660" cy="41744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50000"/>
              </a:lnSpc>
            </a:pPr>
            <a:r>
              <a:rPr lang="zh-CN" altLang="en-US" sz="2800" dirty="0" smtClean="0">
                <a:solidFill>
                  <a:srgbClr val="FF0000"/>
                </a:solidFill>
                <a:ea typeface="幼圆" panose="02010509060101010101" pitchFamily="49" charset="-122"/>
              </a:rPr>
              <a:t>总而言之</a:t>
            </a:r>
            <a:r>
              <a:rPr lang="zh-CN" altLang="en-US" sz="2800" dirty="0" smtClean="0">
                <a:solidFill>
                  <a:srgbClr val="FF0000"/>
                </a:solidFill>
                <a:ea typeface="幼圆" panose="02010509060101010101" pitchFamily="49" charset="-122"/>
              </a:rPr>
              <a:t>一句话</a:t>
            </a:r>
            <a:endParaRPr lang="en-US" altLang="zh-CN" sz="2800" dirty="0" smtClean="0">
              <a:solidFill>
                <a:srgbClr val="FF0000"/>
              </a:solidFill>
              <a:ea typeface="幼圆" panose="02010509060101010101" pitchFamily="49" charset="-122"/>
            </a:endParaRPr>
          </a:p>
          <a:p>
            <a:pPr algn="ctr">
              <a:lnSpc>
                <a:spcPct val="150000"/>
              </a:lnSpc>
            </a:pPr>
            <a:r>
              <a:rPr lang="zh-CN" altLang="en-US" sz="1800" dirty="0" smtClean="0">
                <a:solidFill>
                  <a:schemeClr val="tx1"/>
                </a:solidFill>
                <a:ea typeface="幼圆" panose="02010509060101010101" pitchFamily="49" charset="-122"/>
              </a:rPr>
              <a:t>原型是一种让用户提前体验产品、交流设计构想、展示复杂系统的方式</a:t>
            </a:r>
            <a:r>
              <a:rPr lang="zh-CN" altLang="en-US" sz="1800" dirty="0" smtClean="0">
                <a:solidFill>
                  <a:schemeClr val="tx1"/>
                </a:solidFill>
                <a:ea typeface="幼圆" panose="02010509060101010101" pitchFamily="49" charset="-122"/>
              </a:rPr>
              <a:t>。</a:t>
            </a:r>
            <a:endParaRPr lang="en-US" altLang="zh-CN" sz="1800" dirty="0" smtClean="0">
              <a:solidFill>
                <a:schemeClr val="tx1"/>
              </a:solidFill>
              <a:ea typeface="幼圆" panose="02010509060101010101" pitchFamily="49" charset="-122"/>
            </a:endParaRPr>
          </a:p>
          <a:p>
            <a:pPr algn="ctr">
              <a:lnSpc>
                <a:spcPct val="150000"/>
              </a:lnSpc>
            </a:pPr>
            <a:r>
              <a:rPr lang="zh-CN" altLang="en-US" sz="1800" dirty="0" smtClean="0">
                <a:solidFill>
                  <a:schemeClr val="tx1"/>
                </a:solidFill>
                <a:ea typeface="幼圆" panose="02010509060101010101" pitchFamily="49" charset="-122"/>
              </a:rPr>
              <a:t>就</a:t>
            </a:r>
            <a:r>
              <a:rPr lang="zh-CN" altLang="en-US" sz="1800" dirty="0" smtClean="0">
                <a:solidFill>
                  <a:schemeClr val="tx1"/>
                </a:solidFill>
                <a:ea typeface="幼圆" panose="02010509060101010101" pitchFamily="49" charset="-122"/>
              </a:rPr>
              <a:t>本质而言，原型是一种</a:t>
            </a:r>
            <a:r>
              <a:rPr lang="zh-CN" altLang="en-US" sz="1800" dirty="0" smtClean="0">
                <a:solidFill>
                  <a:srgbClr val="FF0000"/>
                </a:solidFill>
                <a:ea typeface="幼圆" panose="02010509060101010101" pitchFamily="49" charset="-122"/>
              </a:rPr>
              <a:t>沟通工具</a:t>
            </a:r>
            <a:r>
              <a:rPr lang="zh-CN" altLang="en-US" sz="1800" dirty="0" smtClean="0">
                <a:solidFill>
                  <a:schemeClr val="tx1"/>
                </a:solidFill>
                <a:ea typeface="幼圆" panose="02010509060101010101" pitchFamily="49" charset="-122"/>
              </a:rPr>
              <a:t>。</a:t>
            </a:r>
            <a:endParaRPr lang="en-US" altLang="zh-CN" sz="1800" dirty="0" smtClean="0">
              <a:solidFill>
                <a:schemeClr val="tx1"/>
              </a:solidFill>
              <a:ea typeface="幼圆" panose="02010509060101010101" pitchFamily="49" charset="-122"/>
            </a:endParaRPr>
          </a:p>
        </p:txBody>
      </p:sp>
    </p:spTree>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15"/>
          <p:cNvSpPr/>
          <p:nvPr>
            <p:custDataLst>
              <p:tags r:id="rId1"/>
            </p:custDataLst>
          </p:nvPr>
        </p:nvSpPr>
        <p:spPr>
          <a:xfrm rot="2935387">
            <a:off x="8391029" y="3807263"/>
            <a:ext cx="1211330" cy="3318525"/>
          </a:xfrm>
          <a:custGeom>
            <a:avLst/>
            <a:gdLst>
              <a:gd name="connsiteX0" fmla="*/ 195477 w 1211330"/>
              <a:gd name="connsiteY0" fmla="*/ 0 h 3318525"/>
              <a:gd name="connsiteX1" fmla="*/ 390952 w 1211330"/>
              <a:gd name="connsiteY1" fmla="*/ 418555 h 3318525"/>
              <a:gd name="connsiteX2" fmla="*/ 293215 w 1211330"/>
              <a:gd name="connsiteY2" fmla="*/ 418555 h 3318525"/>
              <a:gd name="connsiteX3" fmla="*/ 293214 w 1211330"/>
              <a:gd name="connsiteY3" fmla="*/ 1480498 h 3318525"/>
              <a:gd name="connsiteX4" fmla="*/ 1107647 w 1211330"/>
              <a:gd name="connsiteY4" fmla="*/ 1480498 h 3318525"/>
              <a:gd name="connsiteX5" fmla="*/ 1107647 w 1211330"/>
              <a:gd name="connsiteY5" fmla="*/ 1481472 h 3318525"/>
              <a:gd name="connsiteX6" fmla="*/ 1111489 w 1211330"/>
              <a:gd name="connsiteY6" fmla="*/ 1480549 h 3318525"/>
              <a:gd name="connsiteX7" fmla="*/ 1163523 w 1211330"/>
              <a:gd name="connsiteY7" fmla="*/ 1496539 h 3318525"/>
              <a:gd name="connsiteX8" fmla="*/ 1211117 w 1211330"/>
              <a:gd name="connsiteY8" fmla="*/ 1590073 h 3318525"/>
              <a:gd name="connsiteX9" fmla="*/ 1210040 w 1211330"/>
              <a:gd name="connsiteY9" fmla="*/ 1590003 h 3318525"/>
              <a:gd name="connsiteX10" fmla="*/ 1210040 w 1211330"/>
              <a:gd name="connsiteY10" fmla="*/ 3083585 h 3318525"/>
              <a:gd name="connsiteX11" fmla="*/ 1005256 w 1211330"/>
              <a:gd name="connsiteY11" fmla="*/ 3318525 h 3318525"/>
              <a:gd name="connsiteX12" fmla="*/ 1005256 w 1211330"/>
              <a:gd name="connsiteY12" fmla="*/ 1686415 h 3318525"/>
              <a:gd name="connsiteX13" fmla="*/ 196122 w 1211330"/>
              <a:gd name="connsiteY13" fmla="*/ 1686415 h 3318525"/>
              <a:gd name="connsiteX14" fmla="*/ 196122 w 1211330"/>
              <a:gd name="connsiteY14" fmla="*/ 1684848 h 3318525"/>
              <a:gd name="connsiteX15" fmla="*/ 186505 w 1211330"/>
              <a:gd name="connsiteY15" fmla="*/ 1685338 h 3318525"/>
              <a:gd name="connsiteX16" fmla="*/ 99053 w 1211330"/>
              <a:gd name="connsiteY16" fmla="*/ 1571339 h 3318525"/>
              <a:gd name="connsiteX17" fmla="*/ 100472 w 1211330"/>
              <a:gd name="connsiteY17" fmla="*/ 1566970 h 3318525"/>
              <a:gd name="connsiteX18" fmla="*/ 97738 w 1211330"/>
              <a:gd name="connsiteY18" fmla="*/ 1566970 h 3318525"/>
              <a:gd name="connsiteX19" fmla="*/ 97738 w 1211330"/>
              <a:gd name="connsiteY19" fmla="*/ 418555 h 3318525"/>
              <a:gd name="connsiteX20" fmla="*/ 0 w 1211330"/>
              <a:gd name="connsiteY20" fmla="*/ 418555 h 331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1330" h="3318525">
                <a:moveTo>
                  <a:pt x="195477" y="0"/>
                </a:moveTo>
                <a:lnTo>
                  <a:pt x="390952" y="418555"/>
                </a:lnTo>
                <a:lnTo>
                  <a:pt x="293215" y="418555"/>
                </a:lnTo>
                <a:lnTo>
                  <a:pt x="293214" y="1480498"/>
                </a:lnTo>
                <a:lnTo>
                  <a:pt x="1107647" y="1480498"/>
                </a:lnTo>
                <a:lnTo>
                  <a:pt x="1107647" y="1481472"/>
                </a:lnTo>
                <a:lnTo>
                  <a:pt x="1111489" y="1480549"/>
                </a:lnTo>
                <a:cubicBezTo>
                  <a:pt x="1129639" y="1481111"/>
                  <a:pt x="1147640" y="1486462"/>
                  <a:pt x="1163523" y="1496539"/>
                </a:cubicBezTo>
                <a:cubicBezTo>
                  <a:pt x="1195291" y="1516694"/>
                  <a:pt x="1213536" y="1552550"/>
                  <a:pt x="1211117" y="1590073"/>
                </a:cubicBezTo>
                <a:lnTo>
                  <a:pt x="1210040" y="1590003"/>
                </a:lnTo>
                <a:lnTo>
                  <a:pt x="1210040" y="3083585"/>
                </a:lnTo>
                <a:lnTo>
                  <a:pt x="1005256" y="3318525"/>
                </a:lnTo>
                <a:lnTo>
                  <a:pt x="1005256" y="1686415"/>
                </a:lnTo>
                <a:lnTo>
                  <a:pt x="196122" y="1686415"/>
                </a:lnTo>
                <a:lnTo>
                  <a:pt x="196122" y="1684848"/>
                </a:lnTo>
                <a:lnTo>
                  <a:pt x="186505" y="1685338"/>
                </a:lnTo>
                <a:cubicBezTo>
                  <a:pt x="131260" y="1677287"/>
                  <a:pt x="92481" y="1626737"/>
                  <a:pt x="99053" y="1571339"/>
                </a:cubicBezTo>
                <a:lnTo>
                  <a:pt x="100472" y="1566970"/>
                </a:lnTo>
                <a:lnTo>
                  <a:pt x="97738" y="1566970"/>
                </a:lnTo>
                <a:lnTo>
                  <a:pt x="97738" y="418555"/>
                </a:lnTo>
                <a:lnTo>
                  <a:pt x="0" y="418555"/>
                </a:lnTo>
                <a:close/>
              </a:path>
            </a:pathLst>
          </a:custGeom>
          <a:solidFill>
            <a:schemeClr val="accent1"/>
          </a:solidFill>
          <a:ln w="28575" cap="flat" cmpd="sng" algn="ctr">
            <a:noFill/>
            <a:prstDash val="solid"/>
          </a:ln>
          <a:effectLst>
            <a:outerShdw blurRad="317500" dist="165100" dir="2700000" algn="tl" rotWithShape="0">
              <a:prstClr val="black">
                <a:alpha val="40000"/>
              </a:prstClr>
            </a:outerShdw>
          </a:effectLst>
        </p:spPr>
        <p:txBody>
          <a:bodyPr wrap="square" anchor="ctr">
            <a:noAutofit/>
          </a:bodyPr>
          <a:lstStyle/>
          <a:p>
            <a:pPr algn="ctr">
              <a:defRPr/>
            </a:pPr>
            <a:endParaRPr lang="zh-CN" altLang="en-US" kern="0">
              <a:solidFill>
                <a:prstClr val="white"/>
              </a:solidFill>
            </a:endParaRPr>
          </a:p>
        </p:txBody>
      </p:sp>
      <p:sp>
        <p:nvSpPr>
          <p:cNvPr id="5" name="MH_Other_5"/>
          <p:cNvSpPr/>
          <p:nvPr>
            <p:custDataLst>
              <p:tags r:id="rId2"/>
            </p:custDataLst>
          </p:nvPr>
        </p:nvSpPr>
        <p:spPr>
          <a:xfrm rot="2935387">
            <a:off x="10297293" y="1753349"/>
            <a:ext cx="1211331" cy="4117628"/>
          </a:xfrm>
          <a:custGeom>
            <a:avLst/>
            <a:gdLst>
              <a:gd name="connsiteX0" fmla="*/ 242455 w 1502447"/>
              <a:gd name="connsiteY0" fmla="*/ 0 h 5111146"/>
              <a:gd name="connsiteX1" fmla="*/ 484909 w 1502447"/>
              <a:gd name="connsiteY1" fmla="*/ 519546 h 5111146"/>
              <a:gd name="connsiteX2" fmla="*/ 363682 w 1502447"/>
              <a:gd name="connsiteY2" fmla="*/ 519546 h 5111146"/>
              <a:gd name="connsiteX3" fmla="*/ 363682 w 1502447"/>
              <a:gd name="connsiteY3" fmla="*/ 1837719 h 5111146"/>
              <a:gd name="connsiteX4" fmla="*/ 1373845 w 1502447"/>
              <a:gd name="connsiteY4" fmla="*/ 1837719 h 5111146"/>
              <a:gd name="connsiteX5" fmla="*/ 1373845 w 1502447"/>
              <a:gd name="connsiteY5" fmla="*/ 1838928 h 5111146"/>
              <a:gd name="connsiteX6" fmla="*/ 1378610 w 1502447"/>
              <a:gd name="connsiteY6" fmla="*/ 1837781 h 5111146"/>
              <a:gd name="connsiteX7" fmla="*/ 1443150 w 1502447"/>
              <a:gd name="connsiteY7" fmla="*/ 1857630 h 5111146"/>
              <a:gd name="connsiteX8" fmla="*/ 1502182 w 1502447"/>
              <a:gd name="connsiteY8" fmla="*/ 1973732 h 5111146"/>
              <a:gd name="connsiteX9" fmla="*/ 1500846 w 1502447"/>
              <a:gd name="connsiteY9" fmla="*/ 1973646 h 5111146"/>
              <a:gd name="connsiteX10" fmla="*/ 1500846 w 1502447"/>
              <a:gd name="connsiteY10" fmla="*/ 4528702 h 5111146"/>
              <a:gd name="connsiteX11" fmla="*/ 1502447 w 1502447"/>
              <a:gd name="connsiteY11" fmla="*/ 4528702 h 5111146"/>
              <a:gd name="connsiteX12" fmla="*/ 1502447 w 1502447"/>
              <a:gd name="connsiteY12" fmla="*/ 5111146 h 5111146"/>
              <a:gd name="connsiteX13" fmla="*/ 1246847 w 1502447"/>
              <a:gd name="connsiteY13" fmla="*/ 5111146 h 5111146"/>
              <a:gd name="connsiteX14" fmla="*/ 1246847 w 1502447"/>
              <a:gd name="connsiteY14" fmla="*/ 4809520 h 5111146"/>
              <a:gd name="connsiteX15" fmla="*/ 1246846 w 1502447"/>
              <a:gd name="connsiteY15" fmla="*/ 4809520 h 5111146"/>
              <a:gd name="connsiteX16" fmla="*/ 1246846 w 1502447"/>
              <a:gd name="connsiteY16" fmla="*/ 2093320 h 5111146"/>
              <a:gd name="connsiteX17" fmla="*/ 243256 w 1502447"/>
              <a:gd name="connsiteY17" fmla="*/ 2093320 h 5111146"/>
              <a:gd name="connsiteX18" fmla="*/ 243256 w 1502447"/>
              <a:gd name="connsiteY18" fmla="*/ 2091375 h 5111146"/>
              <a:gd name="connsiteX19" fmla="*/ 231327 w 1502447"/>
              <a:gd name="connsiteY19" fmla="*/ 2091983 h 5111146"/>
              <a:gd name="connsiteX20" fmla="*/ 122858 w 1502447"/>
              <a:gd name="connsiteY20" fmla="*/ 1950478 h 5111146"/>
              <a:gd name="connsiteX21" fmla="*/ 124618 w 1502447"/>
              <a:gd name="connsiteY21" fmla="*/ 1945055 h 5111146"/>
              <a:gd name="connsiteX22" fmla="*/ 121227 w 1502447"/>
              <a:gd name="connsiteY22" fmla="*/ 1945055 h 5111146"/>
              <a:gd name="connsiteX23" fmla="*/ 121227 w 1502447"/>
              <a:gd name="connsiteY23" fmla="*/ 519546 h 5111146"/>
              <a:gd name="connsiteX24" fmla="*/ 0 w 1502447"/>
              <a:gd name="connsiteY24" fmla="*/ 519546 h 511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02447" h="5111146">
                <a:moveTo>
                  <a:pt x="242455" y="0"/>
                </a:moveTo>
                <a:lnTo>
                  <a:pt x="484909" y="519546"/>
                </a:lnTo>
                <a:lnTo>
                  <a:pt x="363682" y="519546"/>
                </a:lnTo>
                <a:lnTo>
                  <a:pt x="363682" y="1837719"/>
                </a:lnTo>
                <a:lnTo>
                  <a:pt x="1373845" y="1837719"/>
                </a:lnTo>
                <a:lnTo>
                  <a:pt x="1373845" y="1838928"/>
                </a:lnTo>
                <a:lnTo>
                  <a:pt x="1378610" y="1837781"/>
                </a:lnTo>
                <a:cubicBezTo>
                  <a:pt x="1401122" y="1838479"/>
                  <a:pt x="1423449" y="1845121"/>
                  <a:pt x="1443150" y="1857630"/>
                </a:cubicBezTo>
                <a:cubicBezTo>
                  <a:pt x="1482552" y="1882648"/>
                  <a:pt x="1505182" y="1927156"/>
                  <a:pt x="1502182" y="1973732"/>
                </a:cubicBezTo>
                <a:lnTo>
                  <a:pt x="1500846" y="1973646"/>
                </a:lnTo>
                <a:lnTo>
                  <a:pt x="1500846" y="4528702"/>
                </a:lnTo>
                <a:lnTo>
                  <a:pt x="1502447" y="4528702"/>
                </a:lnTo>
                <a:lnTo>
                  <a:pt x="1502447" y="5111146"/>
                </a:lnTo>
                <a:lnTo>
                  <a:pt x="1246847" y="5111146"/>
                </a:lnTo>
                <a:lnTo>
                  <a:pt x="1246847" y="4809520"/>
                </a:lnTo>
                <a:lnTo>
                  <a:pt x="1246846" y="4809520"/>
                </a:lnTo>
                <a:lnTo>
                  <a:pt x="1246846" y="2093320"/>
                </a:lnTo>
                <a:lnTo>
                  <a:pt x="243256" y="2093320"/>
                </a:lnTo>
                <a:lnTo>
                  <a:pt x="243256" y="2091375"/>
                </a:lnTo>
                <a:lnTo>
                  <a:pt x="231327" y="2091983"/>
                </a:lnTo>
                <a:cubicBezTo>
                  <a:pt x="162805" y="2081990"/>
                  <a:pt x="114707" y="2019243"/>
                  <a:pt x="122858" y="1950478"/>
                </a:cubicBezTo>
                <a:lnTo>
                  <a:pt x="124618" y="1945055"/>
                </a:lnTo>
                <a:lnTo>
                  <a:pt x="121227" y="1945055"/>
                </a:lnTo>
                <a:lnTo>
                  <a:pt x="121227" y="519546"/>
                </a:lnTo>
                <a:lnTo>
                  <a:pt x="0" y="519546"/>
                </a:lnTo>
                <a:close/>
              </a:path>
            </a:pathLst>
          </a:custGeom>
          <a:solidFill>
            <a:schemeClr val="accent1"/>
          </a:solidFill>
          <a:ln w="28575" cap="flat" cmpd="sng" algn="ctr">
            <a:noFill/>
            <a:prstDash val="solid"/>
          </a:ln>
          <a:effectLst>
            <a:outerShdw blurRad="317500" dist="165100" dir="2700000" algn="tl" rotWithShape="0">
              <a:prstClr val="black">
                <a:alpha val="40000"/>
              </a:prstClr>
            </a:outerShdw>
          </a:effectLst>
        </p:spPr>
        <p:txBody>
          <a:bodyPr anchor="ctr"/>
          <a:lstStyle/>
          <a:p>
            <a:pPr algn="ctr">
              <a:defRPr/>
            </a:pPr>
            <a:endParaRPr lang="zh-CN" altLang="en-US" kern="0">
              <a:solidFill>
                <a:prstClr val="white"/>
              </a:solidFill>
            </a:endParaRPr>
          </a:p>
        </p:txBody>
      </p:sp>
      <p:pic>
        <p:nvPicPr>
          <p:cNvPr id="14" name="Picture 5" descr="E:\PRD\logoWhite.png"/>
          <p:cNvPicPr>
            <a:picLocks noChangeAspect="1" noChangeArrowheads="1"/>
          </p:cNvPicPr>
          <p:nvPr/>
        </p:nvPicPr>
        <p:blipFill>
          <a:blip r:embed="rId4" cstate="print"/>
          <a:srcRect/>
          <a:stretch>
            <a:fillRect/>
          </a:stretch>
        </p:blipFill>
        <p:spPr bwMode="auto">
          <a:xfrm>
            <a:off x="11577513" y="6241409"/>
            <a:ext cx="614487" cy="616591"/>
          </a:xfrm>
          <a:prstGeom prst="rect">
            <a:avLst/>
          </a:prstGeom>
          <a:noFill/>
        </p:spPr>
      </p:pic>
      <p:pic>
        <p:nvPicPr>
          <p:cNvPr id="2" name="Picture 2"/>
          <p:cNvPicPr>
            <a:picLocks noChangeAspect="1" noChangeArrowheads="1"/>
          </p:cNvPicPr>
          <p:nvPr/>
        </p:nvPicPr>
        <p:blipFill>
          <a:blip r:embed="rId5"/>
          <a:srcRect/>
          <a:stretch>
            <a:fillRect/>
          </a:stretch>
        </p:blipFill>
        <p:spPr bwMode="auto">
          <a:xfrm>
            <a:off x="689528" y="998290"/>
            <a:ext cx="10736121" cy="5859710"/>
          </a:xfrm>
          <a:prstGeom prst="rect">
            <a:avLst/>
          </a:prstGeom>
          <a:noFill/>
          <a:ln w="9525">
            <a:noFill/>
            <a:miter lim="800000"/>
            <a:headEnd/>
            <a:tailEnd/>
          </a:ln>
          <a:effectLst/>
        </p:spPr>
      </p:pic>
      <p:sp>
        <p:nvSpPr>
          <p:cNvPr id="13" name="标题 3"/>
          <p:cNvSpPr>
            <a:spLocks noGrp="1"/>
          </p:cNvSpPr>
          <p:nvPr>
            <p:ph type="title"/>
          </p:nvPr>
        </p:nvSpPr>
        <p:spPr>
          <a:xfrm>
            <a:off x="649550" y="192772"/>
            <a:ext cx="10642600" cy="1007204"/>
          </a:xfrm>
        </p:spPr>
        <p:txBody>
          <a:bodyPr/>
          <a:lstStyle/>
          <a:p>
            <a:pPr eaLnBrk="1" hangingPunct="1"/>
            <a:r>
              <a:rPr lang="en-US" altLang="zh-CN" dirty="0" smtClean="0"/>
              <a:t>Axure RP</a:t>
            </a:r>
            <a:r>
              <a:rPr lang="zh-CN" altLang="en-US" dirty="0" smtClean="0"/>
              <a:t>介绍</a:t>
            </a:r>
            <a:endParaRPr lang="en-US" altLang="zh-CN" dirty="0"/>
          </a:p>
        </p:txBody>
      </p:sp>
    </p:spTree>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15"/>
          <p:cNvSpPr/>
          <p:nvPr>
            <p:custDataLst>
              <p:tags r:id="rId1"/>
            </p:custDataLst>
          </p:nvPr>
        </p:nvSpPr>
        <p:spPr>
          <a:xfrm rot="2935387">
            <a:off x="8391029" y="3807263"/>
            <a:ext cx="1211330" cy="3318525"/>
          </a:xfrm>
          <a:custGeom>
            <a:avLst/>
            <a:gdLst>
              <a:gd name="connsiteX0" fmla="*/ 195477 w 1211330"/>
              <a:gd name="connsiteY0" fmla="*/ 0 h 3318525"/>
              <a:gd name="connsiteX1" fmla="*/ 390952 w 1211330"/>
              <a:gd name="connsiteY1" fmla="*/ 418555 h 3318525"/>
              <a:gd name="connsiteX2" fmla="*/ 293215 w 1211330"/>
              <a:gd name="connsiteY2" fmla="*/ 418555 h 3318525"/>
              <a:gd name="connsiteX3" fmla="*/ 293214 w 1211330"/>
              <a:gd name="connsiteY3" fmla="*/ 1480498 h 3318525"/>
              <a:gd name="connsiteX4" fmla="*/ 1107647 w 1211330"/>
              <a:gd name="connsiteY4" fmla="*/ 1480498 h 3318525"/>
              <a:gd name="connsiteX5" fmla="*/ 1107647 w 1211330"/>
              <a:gd name="connsiteY5" fmla="*/ 1481472 h 3318525"/>
              <a:gd name="connsiteX6" fmla="*/ 1111489 w 1211330"/>
              <a:gd name="connsiteY6" fmla="*/ 1480549 h 3318525"/>
              <a:gd name="connsiteX7" fmla="*/ 1163523 w 1211330"/>
              <a:gd name="connsiteY7" fmla="*/ 1496539 h 3318525"/>
              <a:gd name="connsiteX8" fmla="*/ 1211117 w 1211330"/>
              <a:gd name="connsiteY8" fmla="*/ 1590073 h 3318525"/>
              <a:gd name="connsiteX9" fmla="*/ 1210040 w 1211330"/>
              <a:gd name="connsiteY9" fmla="*/ 1590003 h 3318525"/>
              <a:gd name="connsiteX10" fmla="*/ 1210040 w 1211330"/>
              <a:gd name="connsiteY10" fmla="*/ 3083585 h 3318525"/>
              <a:gd name="connsiteX11" fmla="*/ 1005256 w 1211330"/>
              <a:gd name="connsiteY11" fmla="*/ 3318525 h 3318525"/>
              <a:gd name="connsiteX12" fmla="*/ 1005256 w 1211330"/>
              <a:gd name="connsiteY12" fmla="*/ 1686415 h 3318525"/>
              <a:gd name="connsiteX13" fmla="*/ 196122 w 1211330"/>
              <a:gd name="connsiteY13" fmla="*/ 1686415 h 3318525"/>
              <a:gd name="connsiteX14" fmla="*/ 196122 w 1211330"/>
              <a:gd name="connsiteY14" fmla="*/ 1684848 h 3318525"/>
              <a:gd name="connsiteX15" fmla="*/ 186505 w 1211330"/>
              <a:gd name="connsiteY15" fmla="*/ 1685338 h 3318525"/>
              <a:gd name="connsiteX16" fmla="*/ 99053 w 1211330"/>
              <a:gd name="connsiteY16" fmla="*/ 1571339 h 3318525"/>
              <a:gd name="connsiteX17" fmla="*/ 100472 w 1211330"/>
              <a:gd name="connsiteY17" fmla="*/ 1566970 h 3318525"/>
              <a:gd name="connsiteX18" fmla="*/ 97738 w 1211330"/>
              <a:gd name="connsiteY18" fmla="*/ 1566970 h 3318525"/>
              <a:gd name="connsiteX19" fmla="*/ 97738 w 1211330"/>
              <a:gd name="connsiteY19" fmla="*/ 418555 h 3318525"/>
              <a:gd name="connsiteX20" fmla="*/ 0 w 1211330"/>
              <a:gd name="connsiteY20" fmla="*/ 418555 h 331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1330" h="3318525">
                <a:moveTo>
                  <a:pt x="195477" y="0"/>
                </a:moveTo>
                <a:lnTo>
                  <a:pt x="390952" y="418555"/>
                </a:lnTo>
                <a:lnTo>
                  <a:pt x="293215" y="418555"/>
                </a:lnTo>
                <a:lnTo>
                  <a:pt x="293214" y="1480498"/>
                </a:lnTo>
                <a:lnTo>
                  <a:pt x="1107647" y="1480498"/>
                </a:lnTo>
                <a:lnTo>
                  <a:pt x="1107647" y="1481472"/>
                </a:lnTo>
                <a:lnTo>
                  <a:pt x="1111489" y="1480549"/>
                </a:lnTo>
                <a:cubicBezTo>
                  <a:pt x="1129639" y="1481111"/>
                  <a:pt x="1147640" y="1486462"/>
                  <a:pt x="1163523" y="1496539"/>
                </a:cubicBezTo>
                <a:cubicBezTo>
                  <a:pt x="1195291" y="1516694"/>
                  <a:pt x="1213536" y="1552550"/>
                  <a:pt x="1211117" y="1590073"/>
                </a:cubicBezTo>
                <a:lnTo>
                  <a:pt x="1210040" y="1590003"/>
                </a:lnTo>
                <a:lnTo>
                  <a:pt x="1210040" y="3083585"/>
                </a:lnTo>
                <a:lnTo>
                  <a:pt x="1005256" y="3318525"/>
                </a:lnTo>
                <a:lnTo>
                  <a:pt x="1005256" y="1686415"/>
                </a:lnTo>
                <a:lnTo>
                  <a:pt x="196122" y="1686415"/>
                </a:lnTo>
                <a:lnTo>
                  <a:pt x="196122" y="1684848"/>
                </a:lnTo>
                <a:lnTo>
                  <a:pt x="186505" y="1685338"/>
                </a:lnTo>
                <a:cubicBezTo>
                  <a:pt x="131260" y="1677287"/>
                  <a:pt x="92481" y="1626737"/>
                  <a:pt x="99053" y="1571339"/>
                </a:cubicBezTo>
                <a:lnTo>
                  <a:pt x="100472" y="1566970"/>
                </a:lnTo>
                <a:lnTo>
                  <a:pt x="97738" y="1566970"/>
                </a:lnTo>
                <a:lnTo>
                  <a:pt x="97738" y="418555"/>
                </a:lnTo>
                <a:lnTo>
                  <a:pt x="0" y="418555"/>
                </a:lnTo>
                <a:close/>
              </a:path>
            </a:pathLst>
          </a:custGeom>
          <a:solidFill>
            <a:schemeClr val="accent1"/>
          </a:solidFill>
          <a:ln w="28575" cap="flat" cmpd="sng" algn="ctr">
            <a:noFill/>
            <a:prstDash val="solid"/>
          </a:ln>
          <a:effectLst>
            <a:outerShdw blurRad="317500" dist="165100" dir="2700000" algn="tl" rotWithShape="0">
              <a:prstClr val="black">
                <a:alpha val="40000"/>
              </a:prstClr>
            </a:outerShdw>
          </a:effectLst>
        </p:spPr>
        <p:txBody>
          <a:bodyPr wrap="square" anchor="ctr">
            <a:noAutofit/>
          </a:bodyPr>
          <a:lstStyle/>
          <a:p>
            <a:pPr algn="ctr">
              <a:defRPr/>
            </a:pPr>
            <a:endParaRPr lang="zh-CN" altLang="en-US" kern="0">
              <a:solidFill>
                <a:prstClr val="white"/>
              </a:solidFill>
            </a:endParaRPr>
          </a:p>
        </p:txBody>
      </p:sp>
      <p:sp>
        <p:nvSpPr>
          <p:cNvPr id="5" name="MH_Other_5"/>
          <p:cNvSpPr/>
          <p:nvPr>
            <p:custDataLst>
              <p:tags r:id="rId2"/>
            </p:custDataLst>
          </p:nvPr>
        </p:nvSpPr>
        <p:spPr>
          <a:xfrm rot="2935387">
            <a:off x="10297293" y="1753349"/>
            <a:ext cx="1211331" cy="4117628"/>
          </a:xfrm>
          <a:custGeom>
            <a:avLst/>
            <a:gdLst>
              <a:gd name="connsiteX0" fmla="*/ 242455 w 1502447"/>
              <a:gd name="connsiteY0" fmla="*/ 0 h 5111146"/>
              <a:gd name="connsiteX1" fmla="*/ 484909 w 1502447"/>
              <a:gd name="connsiteY1" fmla="*/ 519546 h 5111146"/>
              <a:gd name="connsiteX2" fmla="*/ 363682 w 1502447"/>
              <a:gd name="connsiteY2" fmla="*/ 519546 h 5111146"/>
              <a:gd name="connsiteX3" fmla="*/ 363682 w 1502447"/>
              <a:gd name="connsiteY3" fmla="*/ 1837719 h 5111146"/>
              <a:gd name="connsiteX4" fmla="*/ 1373845 w 1502447"/>
              <a:gd name="connsiteY4" fmla="*/ 1837719 h 5111146"/>
              <a:gd name="connsiteX5" fmla="*/ 1373845 w 1502447"/>
              <a:gd name="connsiteY5" fmla="*/ 1838928 h 5111146"/>
              <a:gd name="connsiteX6" fmla="*/ 1378610 w 1502447"/>
              <a:gd name="connsiteY6" fmla="*/ 1837781 h 5111146"/>
              <a:gd name="connsiteX7" fmla="*/ 1443150 w 1502447"/>
              <a:gd name="connsiteY7" fmla="*/ 1857630 h 5111146"/>
              <a:gd name="connsiteX8" fmla="*/ 1502182 w 1502447"/>
              <a:gd name="connsiteY8" fmla="*/ 1973732 h 5111146"/>
              <a:gd name="connsiteX9" fmla="*/ 1500846 w 1502447"/>
              <a:gd name="connsiteY9" fmla="*/ 1973646 h 5111146"/>
              <a:gd name="connsiteX10" fmla="*/ 1500846 w 1502447"/>
              <a:gd name="connsiteY10" fmla="*/ 4528702 h 5111146"/>
              <a:gd name="connsiteX11" fmla="*/ 1502447 w 1502447"/>
              <a:gd name="connsiteY11" fmla="*/ 4528702 h 5111146"/>
              <a:gd name="connsiteX12" fmla="*/ 1502447 w 1502447"/>
              <a:gd name="connsiteY12" fmla="*/ 5111146 h 5111146"/>
              <a:gd name="connsiteX13" fmla="*/ 1246847 w 1502447"/>
              <a:gd name="connsiteY13" fmla="*/ 5111146 h 5111146"/>
              <a:gd name="connsiteX14" fmla="*/ 1246847 w 1502447"/>
              <a:gd name="connsiteY14" fmla="*/ 4809520 h 5111146"/>
              <a:gd name="connsiteX15" fmla="*/ 1246846 w 1502447"/>
              <a:gd name="connsiteY15" fmla="*/ 4809520 h 5111146"/>
              <a:gd name="connsiteX16" fmla="*/ 1246846 w 1502447"/>
              <a:gd name="connsiteY16" fmla="*/ 2093320 h 5111146"/>
              <a:gd name="connsiteX17" fmla="*/ 243256 w 1502447"/>
              <a:gd name="connsiteY17" fmla="*/ 2093320 h 5111146"/>
              <a:gd name="connsiteX18" fmla="*/ 243256 w 1502447"/>
              <a:gd name="connsiteY18" fmla="*/ 2091375 h 5111146"/>
              <a:gd name="connsiteX19" fmla="*/ 231327 w 1502447"/>
              <a:gd name="connsiteY19" fmla="*/ 2091983 h 5111146"/>
              <a:gd name="connsiteX20" fmla="*/ 122858 w 1502447"/>
              <a:gd name="connsiteY20" fmla="*/ 1950478 h 5111146"/>
              <a:gd name="connsiteX21" fmla="*/ 124618 w 1502447"/>
              <a:gd name="connsiteY21" fmla="*/ 1945055 h 5111146"/>
              <a:gd name="connsiteX22" fmla="*/ 121227 w 1502447"/>
              <a:gd name="connsiteY22" fmla="*/ 1945055 h 5111146"/>
              <a:gd name="connsiteX23" fmla="*/ 121227 w 1502447"/>
              <a:gd name="connsiteY23" fmla="*/ 519546 h 5111146"/>
              <a:gd name="connsiteX24" fmla="*/ 0 w 1502447"/>
              <a:gd name="connsiteY24" fmla="*/ 519546 h 511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02447" h="5111146">
                <a:moveTo>
                  <a:pt x="242455" y="0"/>
                </a:moveTo>
                <a:lnTo>
                  <a:pt x="484909" y="519546"/>
                </a:lnTo>
                <a:lnTo>
                  <a:pt x="363682" y="519546"/>
                </a:lnTo>
                <a:lnTo>
                  <a:pt x="363682" y="1837719"/>
                </a:lnTo>
                <a:lnTo>
                  <a:pt x="1373845" y="1837719"/>
                </a:lnTo>
                <a:lnTo>
                  <a:pt x="1373845" y="1838928"/>
                </a:lnTo>
                <a:lnTo>
                  <a:pt x="1378610" y="1837781"/>
                </a:lnTo>
                <a:cubicBezTo>
                  <a:pt x="1401122" y="1838479"/>
                  <a:pt x="1423449" y="1845121"/>
                  <a:pt x="1443150" y="1857630"/>
                </a:cubicBezTo>
                <a:cubicBezTo>
                  <a:pt x="1482552" y="1882648"/>
                  <a:pt x="1505182" y="1927156"/>
                  <a:pt x="1502182" y="1973732"/>
                </a:cubicBezTo>
                <a:lnTo>
                  <a:pt x="1500846" y="1973646"/>
                </a:lnTo>
                <a:lnTo>
                  <a:pt x="1500846" y="4528702"/>
                </a:lnTo>
                <a:lnTo>
                  <a:pt x="1502447" y="4528702"/>
                </a:lnTo>
                <a:lnTo>
                  <a:pt x="1502447" y="5111146"/>
                </a:lnTo>
                <a:lnTo>
                  <a:pt x="1246847" y="5111146"/>
                </a:lnTo>
                <a:lnTo>
                  <a:pt x="1246847" y="4809520"/>
                </a:lnTo>
                <a:lnTo>
                  <a:pt x="1246846" y="4809520"/>
                </a:lnTo>
                <a:lnTo>
                  <a:pt x="1246846" y="2093320"/>
                </a:lnTo>
                <a:lnTo>
                  <a:pt x="243256" y="2093320"/>
                </a:lnTo>
                <a:lnTo>
                  <a:pt x="243256" y="2091375"/>
                </a:lnTo>
                <a:lnTo>
                  <a:pt x="231327" y="2091983"/>
                </a:lnTo>
                <a:cubicBezTo>
                  <a:pt x="162805" y="2081990"/>
                  <a:pt x="114707" y="2019243"/>
                  <a:pt x="122858" y="1950478"/>
                </a:cubicBezTo>
                <a:lnTo>
                  <a:pt x="124618" y="1945055"/>
                </a:lnTo>
                <a:lnTo>
                  <a:pt x="121227" y="1945055"/>
                </a:lnTo>
                <a:lnTo>
                  <a:pt x="121227" y="519546"/>
                </a:lnTo>
                <a:lnTo>
                  <a:pt x="0" y="519546"/>
                </a:lnTo>
                <a:close/>
              </a:path>
            </a:pathLst>
          </a:custGeom>
          <a:solidFill>
            <a:schemeClr val="accent1"/>
          </a:solidFill>
          <a:ln w="28575" cap="flat" cmpd="sng" algn="ctr">
            <a:noFill/>
            <a:prstDash val="solid"/>
          </a:ln>
          <a:effectLst>
            <a:outerShdw blurRad="317500" dist="165100" dir="2700000" algn="tl" rotWithShape="0">
              <a:prstClr val="black">
                <a:alpha val="40000"/>
              </a:prstClr>
            </a:outerShdw>
          </a:effectLst>
        </p:spPr>
        <p:txBody>
          <a:bodyPr anchor="ctr"/>
          <a:lstStyle/>
          <a:p>
            <a:pPr algn="ctr">
              <a:defRPr/>
            </a:pPr>
            <a:endParaRPr lang="zh-CN" altLang="en-US" kern="0">
              <a:solidFill>
                <a:prstClr val="white"/>
              </a:solidFill>
            </a:endParaRPr>
          </a:p>
        </p:txBody>
      </p:sp>
      <p:pic>
        <p:nvPicPr>
          <p:cNvPr id="14" name="Picture 5" descr="E:\PRD\logoWhite.png"/>
          <p:cNvPicPr>
            <a:picLocks noChangeAspect="1" noChangeArrowheads="1"/>
          </p:cNvPicPr>
          <p:nvPr/>
        </p:nvPicPr>
        <p:blipFill>
          <a:blip r:embed="rId4" cstate="print"/>
          <a:srcRect/>
          <a:stretch>
            <a:fillRect/>
          </a:stretch>
        </p:blipFill>
        <p:spPr bwMode="auto">
          <a:xfrm>
            <a:off x="11577513" y="6241409"/>
            <a:ext cx="614487" cy="616591"/>
          </a:xfrm>
          <a:prstGeom prst="rect">
            <a:avLst/>
          </a:prstGeom>
          <a:noFill/>
        </p:spPr>
      </p:pic>
      <p:pic>
        <p:nvPicPr>
          <p:cNvPr id="23554" name="Picture 2"/>
          <p:cNvPicPr>
            <a:picLocks noChangeAspect="1" noChangeArrowheads="1"/>
          </p:cNvPicPr>
          <p:nvPr/>
        </p:nvPicPr>
        <p:blipFill>
          <a:blip r:embed="rId5"/>
          <a:srcRect/>
          <a:stretch>
            <a:fillRect/>
          </a:stretch>
        </p:blipFill>
        <p:spPr bwMode="auto">
          <a:xfrm>
            <a:off x="302002" y="1015067"/>
            <a:ext cx="3541647" cy="3066177"/>
          </a:xfrm>
          <a:prstGeom prst="rect">
            <a:avLst/>
          </a:prstGeom>
          <a:noFill/>
          <a:ln w="9525">
            <a:noFill/>
            <a:miter lim="800000"/>
            <a:headEnd/>
            <a:tailEnd/>
          </a:ln>
          <a:effectLst/>
        </p:spPr>
      </p:pic>
      <p:pic>
        <p:nvPicPr>
          <p:cNvPr id="23555" name="Picture 3"/>
          <p:cNvPicPr>
            <a:picLocks noChangeAspect="1" noChangeArrowheads="1"/>
          </p:cNvPicPr>
          <p:nvPr/>
        </p:nvPicPr>
        <p:blipFill>
          <a:blip r:embed="rId6"/>
          <a:srcRect/>
          <a:stretch>
            <a:fillRect/>
          </a:stretch>
        </p:blipFill>
        <p:spPr bwMode="auto">
          <a:xfrm>
            <a:off x="1451297" y="1986218"/>
            <a:ext cx="3754947" cy="4351663"/>
          </a:xfrm>
          <a:prstGeom prst="rect">
            <a:avLst/>
          </a:prstGeom>
          <a:noFill/>
          <a:ln w="9525">
            <a:noFill/>
            <a:miter lim="800000"/>
            <a:headEnd/>
            <a:tailEnd/>
          </a:ln>
          <a:effectLst/>
        </p:spPr>
      </p:pic>
      <p:sp>
        <p:nvSpPr>
          <p:cNvPr id="9" name="矩形 8"/>
          <p:cNvSpPr/>
          <p:nvPr/>
        </p:nvSpPr>
        <p:spPr>
          <a:xfrm>
            <a:off x="5553511" y="713064"/>
            <a:ext cx="5293453" cy="5754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nSpc>
                <a:spcPct val="150000"/>
              </a:lnSpc>
            </a:pPr>
            <a:r>
              <a:rPr lang="en-US" altLang="zh-CN" sz="1800" dirty="0" smtClean="0">
                <a:solidFill>
                  <a:schemeClr val="tx1"/>
                </a:solidFill>
                <a:ea typeface="幼圆" panose="02010509060101010101" pitchFamily="49" charset="-122"/>
              </a:rPr>
              <a:t>Axure RP 8</a:t>
            </a:r>
            <a:r>
              <a:rPr lang="zh-CN" altLang="en-US" sz="1800" dirty="0" smtClean="0">
                <a:solidFill>
                  <a:schemeClr val="tx1"/>
                </a:solidFill>
                <a:ea typeface="幼圆" panose="02010509060101010101" pitchFamily="49" charset="-122"/>
              </a:rPr>
              <a:t>支持</a:t>
            </a:r>
            <a:r>
              <a:rPr lang="zh-CN" altLang="en-US" sz="1800" dirty="0" smtClean="0">
                <a:solidFill>
                  <a:srgbClr val="FF0000"/>
                </a:solidFill>
                <a:ea typeface="幼圆" panose="02010509060101010101" pitchFamily="49" charset="-122"/>
              </a:rPr>
              <a:t>创建团队项目</a:t>
            </a:r>
            <a:r>
              <a:rPr lang="zh-CN" altLang="en-US" sz="1800" dirty="0" smtClean="0">
                <a:solidFill>
                  <a:schemeClr val="tx1"/>
                </a:solidFill>
                <a:ea typeface="幼圆" panose="02010509060101010101" pitchFamily="49" charset="-122"/>
              </a:rPr>
              <a:t>和</a:t>
            </a:r>
            <a:r>
              <a:rPr lang="zh-CN" altLang="en-US" sz="1800" dirty="0" smtClean="0">
                <a:solidFill>
                  <a:srgbClr val="FF0000"/>
                </a:solidFill>
                <a:ea typeface="幼圆" panose="02010509060101010101" pitchFamily="49" charset="-122"/>
              </a:rPr>
              <a:t>版本控制功能</a:t>
            </a:r>
            <a:r>
              <a:rPr lang="zh-CN" altLang="en-US" sz="1800" dirty="0" smtClean="0">
                <a:solidFill>
                  <a:schemeClr val="tx1"/>
                </a:solidFill>
                <a:ea typeface="幼圆" panose="02010509060101010101" pitchFamily="49" charset="-122"/>
              </a:rPr>
              <a:t>。</a:t>
            </a:r>
            <a:endParaRPr lang="en-US" altLang="zh-CN" sz="1800" dirty="0" smtClean="0">
              <a:solidFill>
                <a:schemeClr val="tx1"/>
              </a:solidFill>
              <a:ea typeface="幼圆" panose="02010509060101010101" pitchFamily="49" charset="-122"/>
            </a:endParaRPr>
          </a:p>
          <a:p>
            <a:pPr>
              <a:lnSpc>
                <a:spcPct val="150000"/>
              </a:lnSpc>
            </a:pPr>
            <a:r>
              <a:rPr lang="zh-CN" altLang="en-US" sz="1800" dirty="0" smtClean="0">
                <a:solidFill>
                  <a:schemeClr val="tx1"/>
                </a:solidFill>
                <a:ea typeface="幼圆" panose="02010509060101010101" pitchFamily="49" charset="-122"/>
              </a:rPr>
              <a:t>登录后可以进行创建团队项目，上传至</a:t>
            </a:r>
            <a:r>
              <a:rPr lang="en-US" altLang="zh-CN" sz="1800" dirty="0" smtClean="0">
                <a:solidFill>
                  <a:schemeClr val="tx1"/>
                </a:solidFill>
                <a:ea typeface="幼圆" panose="02010509060101010101" pitchFamily="49" charset="-122"/>
              </a:rPr>
              <a:t>Axure Share</a:t>
            </a:r>
            <a:r>
              <a:rPr lang="zh-CN" altLang="en-US" sz="1800" dirty="0" smtClean="0">
                <a:solidFill>
                  <a:schemeClr val="tx1"/>
                </a:solidFill>
                <a:ea typeface="幼圆" panose="02010509060101010101" pitchFamily="49" charset="-122"/>
              </a:rPr>
              <a:t>或者</a:t>
            </a:r>
            <a:r>
              <a:rPr lang="en-US" altLang="zh-CN" sz="1800" dirty="0" smtClean="0">
                <a:solidFill>
                  <a:schemeClr val="tx1"/>
                </a:solidFill>
                <a:ea typeface="幼圆" panose="02010509060101010101" pitchFamily="49" charset="-122"/>
              </a:rPr>
              <a:t>SVN</a:t>
            </a:r>
            <a:r>
              <a:rPr lang="zh-CN" altLang="en-US" sz="1800" dirty="0" smtClean="0">
                <a:solidFill>
                  <a:schemeClr val="tx1"/>
                </a:solidFill>
                <a:ea typeface="幼圆" panose="02010509060101010101" pitchFamily="49" charset="-122"/>
              </a:rPr>
              <a:t>上（目前只支持这两个版本控制管理系统）。一旦你在</a:t>
            </a:r>
            <a:r>
              <a:rPr lang="en-US" altLang="zh-CN" sz="1800" dirty="0" smtClean="0">
                <a:solidFill>
                  <a:schemeClr val="tx1"/>
                </a:solidFill>
                <a:ea typeface="幼圆" panose="02010509060101010101" pitchFamily="49" charset="-122"/>
              </a:rPr>
              <a:t>Axure Share</a:t>
            </a:r>
            <a:r>
              <a:rPr lang="zh-CN" altLang="en-US" sz="1800" dirty="0" smtClean="0">
                <a:solidFill>
                  <a:schemeClr val="tx1"/>
                </a:solidFill>
                <a:ea typeface="幼圆" panose="02010509060101010101" pitchFamily="49" charset="-122"/>
              </a:rPr>
              <a:t>创建了一个团队项目，你可以让其他人参与。能否进入到团队项目取决于是否能够进入到包含了该项目的</a:t>
            </a:r>
            <a:r>
              <a:rPr lang="en-US" altLang="zh-CN" sz="1800" dirty="0" smtClean="0">
                <a:solidFill>
                  <a:schemeClr val="tx1"/>
                </a:solidFill>
                <a:ea typeface="幼圆" panose="02010509060101010101" pitchFamily="49" charset="-122"/>
              </a:rPr>
              <a:t>Axure Share</a:t>
            </a:r>
            <a:r>
              <a:rPr lang="zh-CN" altLang="en-US" sz="1800" dirty="0" smtClean="0">
                <a:solidFill>
                  <a:schemeClr val="tx1"/>
                </a:solidFill>
                <a:ea typeface="幼圆" panose="02010509060101010101" pitchFamily="49" charset="-122"/>
              </a:rPr>
              <a:t>工作区。为了能够浏览和编辑</a:t>
            </a:r>
            <a:r>
              <a:rPr lang="en-US" altLang="zh-CN" sz="1800" dirty="0" smtClean="0">
                <a:solidFill>
                  <a:schemeClr val="tx1"/>
                </a:solidFill>
                <a:ea typeface="幼圆" panose="02010509060101010101" pitchFamily="49" charset="-122"/>
              </a:rPr>
              <a:t>Axure Share</a:t>
            </a:r>
            <a:r>
              <a:rPr lang="zh-CN" altLang="en-US" sz="1800" dirty="0" smtClean="0">
                <a:solidFill>
                  <a:schemeClr val="tx1"/>
                </a:solidFill>
                <a:ea typeface="幼圆" panose="02010509060101010101" pitchFamily="49" charset="-122"/>
              </a:rPr>
              <a:t>中的团队项目，每一个参与者首先需要拥有一个</a:t>
            </a:r>
            <a:r>
              <a:rPr lang="en-US" altLang="zh-CN" sz="1800" dirty="0" smtClean="0">
                <a:solidFill>
                  <a:schemeClr val="tx1"/>
                </a:solidFill>
                <a:ea typeface="幼圆" panose="02010509060101010101" pitchFamily="49" charset="-122"/>
              </a:rPr>
              <a:t>Axure</a:t>
            </a:r>
            <a:r>
              <a:rPr lang="zh-CN" altLang="en-US" sz="1800" dirty="0" smtClean="0">
                <a:solidFill>
                  <a:schemeClr val="tx1"/>
                </a:solidFill>
                <a:ea typeface="幼圆" panose="02010509060101010101" pitchFamily="49" charset="-122"/>
              </a:rPr>
              <a:t>帐号，并且被邀请加入到包含了此团队项目的工作区中。进入</a:t>
            </a:r>
            <a:r>
              <a:rPr lang="en-US" altLang="zh-CN" sz="1800" dirty="0" smtClean="0">
                <a:solidFill>
                  <a:schemeClr val="tx1"/>
                </a:solidFill>
                <a:ea typeface="幼圆" panose="02010509060101010101" pitchFamily="49" charset="-122"/>
              </a:rPr>
              <a:t>Axure Share</a:t>
            </a:r>
            <a:r>
              <a:rPr lang="zh-CN" altLang="en-US" sz="1800" dirty="0" smtClean="0">
                <a:solidFill>
                  <a:schemeClr val="tx1"/>
                </a:solidFill>
                <a:ea typeface="幼圆" panose="02010509060101010101" pitchFamily="49" charset="-122"/>
              </a:rPr>
              <a:t>介绍页面可以了解更多关于工作区的内容。</a:t>
            </a:r>
            <a:endParaRPr lang="en-US" altLang="zh-CN" sz="1800" dirty="0" smtClean="0">
              <a:solidFill>
                <a:schemeClr val="tx1"/>
              </a:solidFill>
              <a:ea typeface="幼圆" panose="02010509060101010101" pitchFamily="49" charset="-122"/>
            </a:endParaRPr>
          </a:p>
        </p:txBody>
      </p:sp>
      <p:sp>
        <p:nvSpPr>
          <p:cNvPr id="11" name="标题 3"/>
          <p:cNvSpPr>
            <a:spLocks noGrp="1"/>
          </p:cNvSpPr>
          <p:nvPr>
            <p:ph type="title"/>
          </p:nvPr>
        </p:nvSpPr>
        <p:spPr>
          <a:xfrm>
            <a:off x="649550" y="192772"/>
            <a:ext cx="10642600" cy="1007204"/>
          </a:xfrm>
        </p:spPr>
        <p:txBody>
          <a:bodyPr/>
          <a:lstStyle/>
          <a:p>
            <a:pPr eaLnBrk="1" hangingPunct="1"/>
            <a:r>
              <a:rPr lang="en-US" altLang="zh-CN" dirty="0" smtClean="0"/>
              <a:t>Axure RP</a:t>
            </a:r>
            <a:r>
              <a:rPr lang="zh-CN" altLang="en-US" dirty="0" smtClean="0"/>
              <a:t>介绍</a:t>
            </a:r>
            <a:endParaRPr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3554"/>
                                        </p:tgtEl>
                                        <p:attrNameLst>
                                          <p:attrName>style.visibility</p:attrName>
                                        </p:attrNameLst>
                                      </p:cBhvr>
                                      <p:to>
                                        <p:strVal val="visible"/>
                                      </p:to>
                                    </p:set>
                                    <p:animEffect transition="in" filter="wipe(down)">
                                      <p:cBhvr>
                                        <p:cTn id="7" dur="500"/>
                                        <p:tgtEl>
                                          <p:spTgt spid="2355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3555"/>
                                        </p:tgtEl>
                                        <p:attrNameLst>
                                          <p:attrName>style.visibility</p:attrName>
                                        </p:attrNameLst>
                                      </p:cBhvr>
                                      <p:to>
                                        <p:strVal val="visible"/>
                                      </p:to>
                                    </p:set>
                                    <p:animEffect transition="in" filter="wipe(down)">
                                      <p:cBhvr>
                                        <p:cTn id="12" dur="500"/>
                                        <p:tgtEl>
                                          <p:spTgt spid="235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任意多边形 46"/>
          <p:cNvSpPr/>
          <p:nvPr/>
        </p:nvSpPr>
        <p:spPr>
          <a:xfrm>
            <a:off x="775386" y="1252693"/>
            <a:ext cx="1808424" cy="1349479"/>
          </a:xfrm>
          <a:custGeom>
            <a:avLst/>
            <a:gdLst>
              <a:gd name="connsiteX0" fmla="*/ 0 w 2923108"/>
              <a:gd name="connsiteY0" fmla="*/ 0 h 2181277"/>
              <a:gd name="connsiteX1" fmla="*/ 109478 w 2923108"/>
              <a:gd name="connsiteY1" fmla="*/ 0 h 2181277"/>
              <a:gd name="connsiteX2" fmla="*/ 114649 w 2923108"/>
              <a:gd name="connsiteY2" fmla="*/ 25618 h 2181277"/>
              <a:gd name="connsiteX3" fmla="*/ 206889 w 2923108"/>
              <a:gd name="connsiteY3" fmla="*/ 86758 h 2181277"/>
              <a:gd name="connsiteX4" fmla="*/ 299129 w 2923108"/>
              <a:gd name="connsiteY4" fmla="*/ 25618 h 2181277"/>
              <a:gd name="connsiteX5" fmla="*/ 304301 w 2923108"/>
              <a:gd name="connsiteY5" fmla="*/ 0 h 2181277"/>
              <a:gd name="connsiteX6" fmla="*/ 423143 w 2923108"/>
              <a:gd name="connsiteY6" fmla="*/ 0 h 2181277"/>
              <a:gd name="connsiteX7" fmla="*/ 428315 w 2923108"/>
              <a:gd name="connsiteY7" fmla="*/ 25618 h 2181277"/>
              <a:gd name="connsiteX8" fmla="*/ 520555 w 2923108"/>
              <a:gd name="connsiteY8" fmla="*/ 86758 h 2181277"/>
              <a:gd name="connsiteX9" fmla="*/ 612795 w 2923108"/>
              <a:gd name="connsiteY9" fmla="*/ 25618 h 2181277"/>
              <a:gd name="connsiteX10" fmla="*/ 617967 w 2923108"/>
              <a:gd name="connsiteY10" fmla="*/ 0 h 2181277"/>
              <a:gd name="connsiteX11" fmla="*/ 736809 w 2923108"/>
              <a:gd name="connsiteY11" fmla="*/ 0 h 2181277"/>
              <a:gd name="connsiteX12" fmla="*/ 741981 w 2923108"/>
              <a:gd name="connsiteY12" fmla="*/ 25618 h 2181277"/>
              <a:gd name="connsiteX13" fmla="*/ 834221 w 2923108"/>
              <a:gd name="connsiteY13" fmla="*/ 86758 h 2181277"/>
              <a:gd name="connsiteX14" fmla="*/ 926461 w 2923108"/>
              <a:gd name="connsiteY14" fmla="*/ 25618 h 2181277"/>
              <a:gd name="connsiteX15" fmla="*/ 931634 w 2923108"/>
              <a:gd name="connsiteY15" fmla="*/ 0 h 2181277"/>
              <a:gd name="connsiteX16" fmla="*/ 1050475 w 2923108"/>
              <a:gd name="connsiteY16" fmla="*/ 0 h 2181277"/>
              <a:gd name="connsiteX17" fmla="*/ 1055647 w 2923108"/>
              <a:gd name="connsiteY17" fmla="*/ 25618 h 2181277"/>
              <a:gd name="connsiteX18" fmla="*/ 1147887 w 2923108"/>
              <a:gd name="connsiteY18" fmla="*/ 86758 h 2181277"/>
              <a:gd name="connsiteX19" fmla="*/ 1240128 w 2923108"/>
              <a:gd name="connsiteY19" fmla="*/ 25618 h 2181277"/>
              <a:gd name="connsiteX20" fmla="*/ 1245300 w 2923108"/>
              <a:gd name="connsiteY20" fmla="*/ 0 h 2181277"/>
              <a:gd name="connsiteX21" fmla="*/ 1364141 w 2923108"/>
              <a:gd name="connsiteY21" fmla="*/ 0 h 2181277"/>
              <a:gd name="connsiteX22" fmla="*/ 1369313 w 2923108"/>
              <a:gd name="connsiteY22" fmla="*/ 25618 h 2181277"/>
              <a:gd name="connsiteX23" fmla="*/ 1461553 w 2923108"/>
              <a:gd name="connsiteY23" fmla="*/ 86758 h 2181277"/>
              <a:gd name="connsiteX24" fmla="*/ 1553794 w 2923108"/>
              <a:gd name="connsiteY24" fmla="*/ 25618 h 2181277"/>
              <a:gd name="connsiteX25" fmla="*/ 1558966 w 2923108"/>
              <a:gd name="connsiteY25" fmla="*/ 0 h 2181277"/>
              <a:gd name="connsiteX26" fmla="*/ 1677807 w 2923108"/>
              <a:gd name="connsiteY26" fmla="*/ 0 h 2181277"/>
              <a:gd name="connsiteX27" fmla="*/ 1682979 w 2923108"/>
              <a:gd name="connsiteY27" fmla="*/ 25618 h 2181277"/>
              <a:gd name="connsiteX28" fmla="*/ 1775220 w 2923108"/>
              <a:gd name="connsiteY28" fmla="*/ 86758 h 2181277"/>
              <a:gd name="connsiteX29" fmla="*/ 1867460 w 2923108"/>
              <a:gd name="connsiteY29" fmla="*/ 25618 h 2181277"/>
              <a:gd name="connsiteX30" fmla="*/ 1872632 w 2923108"/>
              <a:gd name="connsiteY30" fmla="*/ 0 h 2181277"/>
              <a:gd name="connsiteX31" fmla="*/ 1991473 w 2923108"/>
              <a:gd name="connsiteY31" fmla="*/ 0 h 2181277"/>
              <a:gd name="connsiteX32" fmla="*/ 1996646 w 2923108"/>
              <a:gd name="connsiteY32" fmla="*/ 25618 h 2181277"/>
              <a:gd name="connsiteX33" fmla="*/ 2088886 w 2923108"/>
              <a:gd name="connsiteY33" fmla="*/ 86758 h 2181277"/>
              <a:gd name="connsiteX34" fmla="*/ 2181126 w 2923108"/>
              <a:gd name="connsiteY34" fmla="*/ 25618 h 2181277"/>
              <a:gd name="connsiteX35" fmla="*/ 2186298 w 2923108"/>
              <a:gd name="connsiteY35" fmla="*/ 0 h 2181277"/>
              <a:gd name="connsiteX36" fmla="*/ 2305139 w 2923108"/>
              <a:gd name="connsiteY36" fmla="*/ 0 h 2181277"/>
              <a:gd name="connsiteX37" fmla="*/ 2310312 w 2923108"/>
              <a:gd name="connsiteY37" fmla="*/ 25618 h 2181277"/>
              <a:gd name="connsiteX38" fmla="*/ 2402552 w 2923108"/>
              <a:gd name="connsiteY38" fmla="*/ 86758 h 2181277"/>
              <a:gd name="connsiteX39" fmla="*/ 2494792 w 2923108"/>
              <a:gd name="connsiteY39" fmla="*/ 25618 h 2181277"/>
              <a:gd name="connsiteX40" fmla="*/ 2499964 w 2923108"/>
              <a:gd name="connsiteY40" fmla="*/ 0 h 2181277"/>
              <a:gd name="connsiteX41" fmla="*/ 2618806 w 2923108"/>
              <a:gd name="connsiteY41" fmla="*/ 0 h 2181277"/>
              <a:gd name="connsiteX42" fmla="*/ 2623978 w 2923108"/>
              <a:gd name="connsiteY42" fmla="*/ 25618 h 2181277"/>
              <a:gd name="connsiteX43" fmla="*/ 2716218 w 2923108"/>
              <a:gd name="connsiteY43" fmla="*/ 86758 h 2181277"/>
              <a:gd name="connsiteX44" fmla="*/ 2808458 w 2923108"/>
              <a:gd name="connsiteY44" fmla="*/ 25618 h 2181277"/>
              <a:gd name="connsiteX45" fmla="*/ 2813630 w 2923108"/>
              <a:gd name="connsiteY45" fmla="*/ 0 h 2181277"/>
              <a:gd name="connsiteX46" fmla="*/ 2923108 w 2923108"/>
              <a:gd name="connsiteY46" fmla="*/ 0 h 2181277"/>
              <a:gd name="connsiteX47" fmla="*/ 2923108 w 2923108"/>
              <a:gd name="connsiteY47" fmla="*/ 2181277 h 2181277"/>
              <a:gd name="connsiteX48" fmla="*/ 2883682 w 2923108"/>
              <a:gd name="connsiteY48" fmla="*/ 2166860 h 2181277"/>
              <a:gd name="connsiteX49" fmla="*/ 1461554 w 2923108"/>
              <a:gd name="connsiteY49" fmla="*/ 1998880 h 2181277"/>
              <a:gd name="connsiteX50" fmla="*/ 39427 w 2923108"/>
              <a:gd name="connsiteY50" fmla="*/ 2166860 h 2181277"/>
              <a:gd name="connsiteX51" fmla="*/ 0 w 2923108"/>
              <a:gd name="connsiteY51" fmla="*/ 2181277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923108" h="2181277">
                <a:moveTo>
                  <a:pt x="0" y="0"/>
                </a:moveTo>
                <a:lnTo>
                  <a:pt x="109478" y="0"/>
                </a:lnTo>
                <a:lnTo>
                  <a:pt x="114649" y="25618"/>
                </a:lnTo>
                <a:cubicBezTo>
                  <a:pt x="129846" y="61547"/>
                  <a:pt x="165424" y="86758"/>
                  <a:pt x="206889" y="86758"/>
                </a:cubicBezTo>
                <a:cubicBezTo>
                  <a:pt x="248355" y="86758"/>
                  <a:pt x="283932" y="61547"/>
                  <a:pt x="299129" y="25618"/>
                </a:cubicBezTo>
                <a:lnTo>
                  <a:pt x="304301" y="0"/>
                </a:lnTo>
                <a:lnTo>
                  <a:pt x="423143" y="0"/>
                </a:lnTo>
                <a:lnTo>
                  <a:pt x="428315" y="25618"/>
                </a:lnTo>
                <a:cubicBezTo>
                  <a:pt x="443512" y="61547"/>
                  <a:pt x="479090" y="86758"/>
                  <a:pt x="520555" y="86758"/>
                </a:cubicBezTo>
                <a:cubicBezTo>
                  <a:pt x="562021" y="86758"/>
                  <a:pt x="597598" y="61547"/>
                  <a:pt x="612795" y="25618"/>
                </a:cubicBezTo>
                <a:lnTo>
                  <a:pt x="617967" y="0"/>
                </a:lnTo>
                <a:lnTo>
                  <a:pt x="736809" y="0"/>
                </a:lnTo>
                <a:lnTo>
                  <a:pt x="741981" y="25618"/>
                </a:lnTo>
                <a:cubicBezTo>
                  <a:pt x="757178" y="61547"/>
                  <a:pt x="792756" y="86758"/>
                  <a:pt x="834221" y="86758"/>
                </a:cubicBezTo>
                <a:cubicBezTo>
                  <a:pt x="875687" y="86758"/>
                  <a:pt x="911264" y="61547"/>
                  <a:pt x="926461" y="25618"/>
                </a:cubicBezTo>
                <a:lnTo>
                  <a:pt x="931634" y="0"/>
                </a:lnTo>
                <a:lnTo>
                  <a:pt x="1050475" y="0"/>
                </a:lnTo>
                <a:lnTo>
                  <a:pt x="1055647" y="25618"/>
                </a:lnTo>
                <a:cubicBezTo>
                  <a:pt x="1070844" y="61547"/>
                  <a:pt x="1106422" y="86758"/>
                  <a:pt x="1147887" y="86758"/>
                </a:cubicBezTo>
                <a:cubicBezTo>
                  <a:pt x="1189354" y="86758"/>
                  <a:pt x="1224930" y="61547"/>
                  <a:pt x="1240128" y="25618"/>
                </a:cubicBezTo>
                <a:lnTo>
                  <a:pt x="1245300" y="0"/>
                </a:lnTo>
                <a:lnTo>
                  <a:pt x="1364141" y="0"/>
                </a:lnTo>
                <a:lnTo>
                  <a:pt x="1369313" y="25618"/>
                </a:lnTo>
                <a:cubicBezTo>
                  <a:pt x="1384511" y="61547"/>
                  <a:pt x="1420089" y="86758"/>
                  <a:pt x="1461553" y="86758"/>
                </a:cubicBezTo>
                <a:cubicBezTo>
                  <a:pt x="1503020" y="86758"/>
                  <a:pt x="1538596" y="61547"/>
                  <a:pt x="1553794" y="25618"/>
                </a:cubicBezTo>
                <a:lnTo>
                  <a:pt x="1558966" y="0"/>
                </a:lnTo>
                <a:lnTo>
                  <a:pt x="1677807" y="0"/>
                </a:lnTo>
                <a:lnTo>
                  <a:pt x="1682979" y="25618"/>
                </a:lnTo>
                <a:cubicBezTo>
                  <a:pt x="1698177" y="61547"/>
                  <a:pt x="1733755" y="86758"/>
                  <a:pt x="1775220" y="86758"/>
                </a:cubicBezTo>
                <a:cubicBezTo>
                  <a:pt x="1816685" y="86758"/>
                  <a:pt x="1852263" y="61547"/>
                  <a:pt x="1867460" y="25618"/>
                </a:cubicBezTo>
                <a:lnTo>
                  <a:pt x="1872632" y="0"/>
                </a:lnTo>
                <a:lnTo>
                  <a:pt x="1991473" y="0"/>
                </a:lnTo>
                <a:lnTo>
                  <a:pt x="1996646" y="25618"/>
                </a:lnTo>
                <a:cubicBezTo>
                  <a:pt x="2011843" y="61547"/>
                  <a:pt x="2047419" y="86758"/>
                  <a:pt x="2088886" y="86758"/>
                </a:cubicBezTo>
                <a:cubicBezTo>
                  <a:pt x="2130352" y="86758"/>
                  <a:pt x="2165929" y="61547"/>
                  <a:pt x="2181126" y="25618"/>
                </a:cubicBezTo>
                <a:lnTo>
                  <a:pt x="2186298" y="0"/>
                </a:lnTo>
                <a:lnTo>
                  <a:pt x="2305139" y="0"/>
                </a:lnTo>
                <a:lnTo>
                  <a:pt x="2310312" y="25618"/>
                </a:lnTo>
                <a:cubicBezTo>
                  <a:pt x="2325509" y="61547"/>
                  <a:pt x="2361086" y="86758"/>
                  <a:pt x="2402552" y="86758"/>
                </a:cubicBezTo>
                <a:cubicBezTo>
                  <a:pt x="2444017" y="86758"/>
                  <a:pt x="2479595" y="61547"/>
                  <a:pt x="2494792" y="25618"/>
                </a:cubicBezTo>
                <a:lnTo>
                  <a:pt x="2499964" y="0"/>
                </a:lnTo>
                <a:lnTo>
                  <a:pt x="2618806" y="0"/>
                </a:lnTo>
                <a:lnTo>
                  <a:pt x="2623978" y="25618"/>
                </a:lnTo>
                <a:cubicBezTo>
                  <a:pt x="2639175" y="61547"/>
                  <a:pt x="2674753" y="86758"/>
                  <a:pt x="2716218" y="86758"/>
                </a:cubicBezTo>
                <a:cubicBezTo>
                  <a:pt x="2757683" y="86758"/>
                  <a:pt x="2793261" y="61547"/>
                  <a:pt x="2808458" y="25618"/>
                </a:cubicBezTo>
                <a:lnTo>
                  <a:pt x="2813630" y="0"/>
                </a:lnTo>
                <a:lnTo>
                  <a:pt x="2923108" y="0"/>
                </a:lnTo>
                <a:lnTo>
                  <a:pt x="2923108" y="2181277"/>
                </a:lnTo>
                <a:lnTo>
                  <a:pt x="2883682" y="2166860"/>
                </a:lnTo>
                <a:cubicBezTo>
                  <a:pt x="2575479" y="2065513"/>
                  <a:pt x="2053543" y="1998880"/>
                  <a:pt x="1461554" y="1998880"/>
                </a:cubicBezTo>
                <a:cubicBezTo>
                  <a:pt x="869565" y="1998880"/>
                  <a:pt x="347630" y="2065513"/>
                  <a:pt x="39427" y="2166860"/>
                </a:cubicBezTo>
                <a:lnTo>
                  <a:pt x="0" y="2181277"/>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288000" rtlCol="0" anchor="ctr">
            <a:noAutofit/>
          </a:bodyPr>
          <a:lstStyle/>
          <a:p>
            <a:pPr algn="ctr">
              <a:lnSpc>
                <a:spcPct val="150000"/>
              </a:lnSpc>
            </a:pPr>
            <a:r>
              <a:rPr lang="en-US" altLang="zh-CN" sz="1800" dirty="0" smtClean="0">
                <a:solidFill>
                  <a:srgbClr val="FFFFFF"/>
                </a:solidFill>
              </a:rPr>
              <a:t>Axure RP </a:t>
            </a:r>
            <a:r>
              <a:rPr lang="zh-CN" altLang="en-US" sz="1800" dirty="0" smtClean="0">
                <a:solidFill>
                  <a:srgbClr val="FFFFFF"/>
                </a:solidFill>
              </a:rPr>
              <a:t>官网</a:t>
            </a:r>
            <a:endParaRPr lang="zh-CN" altLang="en-US" sz="1800" dirty="0">
              <a:solidFill>
                <a:srgbClr val="FFFFFF"/>
              </a:solidFill>
            </a:endParaRPr>
          </a:p>
        </p:txBody>
      </p:sp>
      <p:pic>
        <p:nvPicPr>
          <p:cNvPr id="12" name="Picture 5" descr="E:\PRD\logoWhite.png"/>
          <p:cNvPicPr>
            <a:picLocks noChangeAspect="1" noChangeArrowheads="1"/>
          </p:cNvPicPr>
          <p:nvPr/>
        </p:nvPicPr>
        <p:blipFill>
          <a:blip r:embed="rId2" cstate="print"/>
          <a:srcRect/>
          <a:stretch>
            <a:fillRect/>
          </a:stretch>
        </p:blipFill>
        <p:spPr bwMode="auto">
          <a:xfrm>
            <a:off x="11577513" y="6241409"/>
            <a:ext cx="614487" cy="616591"/>
          </a:xfrm>
          <a:prstGeom prst="rect">
            <a:avLst/>
          </a:prstGeom>
          <a:noFill/>
        </p:spPr>
      </p:pic>
      <p:sp>
        <p:nvSpPr>
          <p:cNvPr id="17" name="任意多边形 46"/>
          <p:cNvSpPr/>
          <p:nvPr/>
        </p:nvSpPr>
        <p:spPr>
          <a:xfrm>
            <a:off x="768395" y="3317781"/>
            <a:ext cx="1808424" cy="1349479"/>
          </a:xfrm>
          <a:custGeom>
            <a:avLst/>
            <a:gdLst>
              <a:gd name="connsiteX0" fmla="*/ 0 w 2923108"/>
              <a:gd name="connsiteY0" fmla="*/ 0 h 2181277"/>
              <a:gd name="connsiteX1" fmla="*/ 109478 w 2923108"/>
              <a:gd name="connsiteY1" fmla="*/ 0 h 2181277"/>
              <a:gd name="connsiteX2" fmla="*/ 114649 w 2923108"/>
              <a:gd name="connsiteY2" fmla="*/ 25618 h 2181277"/>
              <a:gd name="connsiteX3" fmla="*/ 206889 w 2923108"/>
              <a:gd name="connsiteY3" fmla="*/ 86758 h 2181277"/>
              <a:gd name="connsiteX4" fmla="*/ 299129 w 2923108"/>
              <a:gd name="connsiteY4" fmla="*/ 25618 h 2181277"/>
              <a:gd name="connsiteX5" fmla="*/ 304301 w 2923108"/>
              <a:gd name="connsiteY5" fmla="*/ 0 h 2181277"/>
              <a:gd name="connsiteX6" fmla="*/ 423143 w 2923108"/>
              <a:gd name="connsiteY6" fmla="*/ 0 h 2181277"/>
              <a:gd name="connsiteX7" fmla="*/ 428315 w 2923108"/>
              <a:gd name="connsiteY7" fmla="*/ 25618 h 2181277"/>
              <a:gd name="connsiteX8" fmla="*/ 520555 w 2923108"/>
              <a:gd name="connsiteY8" fmla="*/ 86758 h 2181277"/>
              <a:gd name="connsiteX9" fmla="*/ 612795 w 2923108"/>
              <a:gd name="connsiteY9" fmla="*/ 25618 h 2181277"/>
              <a:gd name="connsiteX10" fmla="*/ 617967 w 2923108"/>
              <a:gd name="connsiteY10" fmla="*/ 0 h 2181277"/>
              <a:gd name="connsiteX11" fmla="*/ 736809 w 2923108"/>
              <a:gd name="connsiteY11" fmla="*/ 0 h 2181277"/>
              <a:gd name="connsiteX12" fmla="*/ 741981 w 2923108"/>
              <a:gd name="connsiteY12" fmla="*/ 25618 h 2181277"/>
              <a:gd name="connsiteX13" fmla="*/ 834221 w 2923108"/>
              <a:gd name="connsiteY13" fmla="*/ 86758 h 2181277"/>
              <a:gd name="connsiteX14" fmla="*/ 926461 w 2923108"/>
              <a:gd name="connsiteY14" fmla="*/ 25618 h 2181277"/>
              <a:gd name="connsiteX15" fmla="*/ 931634 w 2923108"/>
              <a:gd name="connsiteY15" fmla="*/ 0 h 2181277"/>
              <a:gd name="connsiteX16" fmla="*/ 1050475 w 2923108"/>
              <a:gd name="connsiteY16" fmla="*/ 0 h 2181277"/>
              <a:gd name="connsiteX17" fmla="*/ 1055647 w 2923108"/>
              <a:gd name="connsiteY17" fmla="*/ 25618 h 2181277"/>
              <a:gd name="connsiteX18" fmla="*/ 1147887 w 2923108"/>
              <a:gd name="connsiteY18" fmla="*/ 86758 h 2181277"/>
              <a:gd name="connsiteX19" fmla="*/ 1240128 w 2923108"/>
              <a:gd name="connsiteY19" fmla="*/ 25618 h 2181277"/>
              <a:gd name="connsiteX20" fmla="*/ 1245300 w 2923108"/>
              <a:gd name="connsiteY20" fmla="*/ 0 h 2181277"/>
              <a:gd name="connsiteX21" fmla="*/ 1364141 w 2923108"/>
              <a:gd name="connsiteY21" fmla="*/ 0 h 2181277"/>
              <a:gd name="connsiteX22" fmla="*/ 1369313 w 2923108"/>
              <a:gd name="connsiteY22" fmla="*/ 25618 h 2181277"/>
              <a:gd name="connsiteX23" fmla="*/ 1461553 w 2923108"/>
              <a:gd name="connsiteY23" fmla="*/ 86758 h 2181277"/>
              <a:gd name="connsiteX24" fmla="*/ 1553794 w 2923108"/>
              <a:gd name="connsiteY24" fmla="*/ 25618 h 2181277"/>
              <a:gd name="connsiteX25" fmla="*/ 1558966 w 2923108"/>
              <a:gd name="connsiteY25" fmla="*/ 0 h 2181277"/>
              <a:gd name="connsiteX26" fmla="*/ 1677807 w 2923108"/>
              <a:gd name="connsiteY26" fmla="*/ 0 h 2181277"/>
              <a:gd name="connsiteX27" fmla="*/ 1682979 w 2923108"/>
              <a:gd name="connsiteY27" fmla="*/ 25618 h 2181277"/>
              <a:gd name="connsiteX28" fmla="*/ 1775220 w 2923108"/>
              <a:gd name="connsiteY28" fmla="*/ 86758 h 2181277"/>
              <a:gd name="connsiteX29" fmla="*/ 1867460 w 2923108"/>
              <a:gd name="connsiteY29" fmla="*/ 25618 h 2181277"/>
              <a:gd name="connsiteX30" fmla="*/ 1872632 w 2923108"/>
              <a:gd name="connsiteY30" fmla="*/ 0 h 2181277"/>
              <a:gd name="connsiteX31" fmla="*/ 1991473 w 2923108"/>
              <a:gd name="connsiteY31" fmla="*/ 0 h 2181277"/>
              <a:gd name="connsiteX32" fmla="*/ 1996646 w 2923108"/>
              <a:gd name="connsiteY32" fmla="*/ 25618 h 2181277"/>
              <a:gd name="connsiteX33" fmla="*/ 2088886 w 2923108"/>
              <a:gd name="connsiteY33" fmla="*/ 86758 h 2181277"/>
              <a:gd name="connsiteX34" fmla="*/ 2181126 w 2923108"/>
              <a:gd name="connsiteY34" fmla="*/ 25618 h 2181277"/>
              <a:gd name="connsiteX35" fmla="*/ 2186298 w 2923108"/>
              <a:gd name="connsiteY35" fmla="*/ 0 h 2181277"/>
              <a:gd name="connsiteX36" fmla="*/ 2305139 w 2923108"/>
              <a:gd name="connsiteY36" fmla="*/ 0 h 2181277"/>
              <a:gd name="connsiteX37" fmla="*/ 2310312 w 2923108"/>
              <a:gd name="connsiteY37" fmla="*/ 25618 h 2181277"/>
              <a:gd name="connsiteX38" fmla="*/ 2402552 w 2923108"/>
              <a:gd name="connsiteY38" fmla="*/ 86758 h 2181277"/>
              <a:gd name="connsiteX39" fmla="*/ 2494792 w 2923108"/>
              <a:gd name="connsiteY39" fmla="*/ 25618 h 2181277"/>
              <a:gd name="connsiteX40" fmla="*/ 2499964 w 2923108"/>
              <a:gd name="connsiteY40" fmla="*/ 0 h 2181277"/>
              <a:gd name="connsiteX41" fmla="*/ 2618806 w 2923108"/>
              <a:gd name="connsiteY41" fmla="*/ 0 h 2181277"/>
              <a:gd name="connsiteX42" fmla="*/ 2623978 w 2923108"/>
              <a:gd name="connsiteY42" fmla="*/ 25618 h 2181277"/>
              <a:gd name="connsiteX43" fmla="*/ 2716218 w 2923108"/>
              <a:gd name="connsiteY43" fmla="*/ 86758 h 2181277"/>
              <a:gd name="connsiteX44" fmla="*/ 2808458 w 2923108"/>
              <a:gd name="connsiteY44" fmla="*/ 25618 h 2181277"/>
              <a:gd name="connsiteX45" fmla="*/ 2813630 w 2923108"/>
              <a:gd name="connsiteY45" fmla="*/ 0 h 2181277"/>
              <a:gd name="connsiteX46" fmla="*/ 2923108 w 2923108"/>
              <a:gd name="connsiteY46" fmla="*/ 0 h 2181277"/>
              <a:gd name="connsiteX47" fmla="*/ 2923108 w 2923108"/>
              <a:gd name="connsiteY47" fmla="*/ 2181277 h 2181277"/>
              <a:gd name="connsiteX48" fmla="*/ 2883682 w 2923108"/>
              <a:gd name="connsiteY48" fmla="*/ 2166860 h 2181277"/>
              <a:gd name="connsiteX49" fmla="*/ 1461554 w 2923108"/>
              <a:gd name="connsiteY49" fmla="*/ 1998880 h 2181277"/>
              <a:gd name="connsiteX50" fmla="*/ 39427 w 2923108"/>
              <a:gd name="connsiteY50" fmla="*/ 2166860 h 2181277"/>
              <a:gd name="connsiteX51" fmla="*/ 0 w 2923108"/>
              <a:gd name="connsiteY51" fmla="*/ 2181277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923108" h="2181277">
                <a:moveTo>
                  <a:pt x="0" y="0"/>
                </a:moveTo>
                <a:lnTo>
                  <a:pt x="109478" y="0"/>
                </a:lnTo>
                <a:lnTo>
                  <a:pt x="114649" y="25618"/>
                </a:lnTo>
                <a:cubicBezTo>
                  <a:pt x="129846" y="61547"/>
                  <a:pt x="165424" y="86758"/>
                  <a:pt x="206889" y="86758"/>
                </a:cubicBezTo>
                <a:cubicBezTo>
                  <a:pt x="248355" y="86758"/>
                  <a:pt x="283932" y="61547"/>
                  <a:pt x="299129" y="25618"/>
                </a:cubicBezTo>
                <a:lnTo>
                  <a:pt x="304301" y="0"/>
                </a:lnTo>
                <a:lnTo>
                  <a:pt x="423143" y="0"/>
                </a:lnTo>
                <a:lnTo>
                  <a:pt x="428315" y="25618"/>
                </a:lnTo>
                <a:cubicBezTo>
                  <a:pt x="443512" y="61547"/>
                  <a:pt x="479090" y="86758"/>
                  <a:pt x="520555" y="86758"/>
                </a:cubicBezTo>
                <a:cubicBezTo>
                  <a:pt x="562021" y="86758"/>
                  <a:pt x="597598" y="61547"/>
                  <a:pt x="612795" y="25618"/>
                </a:cubicBezTo>
                <a:lnTo>
                  <a:pt x="617967" y="0"/>
                </a:lnTo>
                <a:lnTo>
                  <a:pt x="736809" y="0"/>
                </a:lnTo>
                <a:lnTo>
                  <a:pt x="741981" y="25618"/>
                </a:lnTo>
                <a:cubicBezTo>
                  <a:pt x="757178" y="61547"/>
                  <a:pt x="792756" y="86758"/>
                  <a:pt x="834221" y="86758"/>
                </a:cubicBezTo>
                <a:cubicBezTo>
                  <a:pt x="875687" y="86758"/>
                  <a:pt x="911264" y="61547"/>
                  <a:pt x="926461" y="25618"/>
                </a:cubicBezTo>
                <a:lnTo>
                  <a:pt x="931634" y="0"/>
                </a:lnTo>
                <a:lnTo>
                  <a:pt x="1050475" y="0"/>
                </a:lnTo>
                <a:lnTo>
                  <a:pt x="1055647" y="25618"/>
                </a:lnTo>
                <a:cubicBezTo>
                  <a:pt x="1070844" y="61547"/>
                  <a:pt x="1106422" y="86758"/>
                  <a:pt x="1147887" y="86758"/>
                </a:cubicBezTo>
                <a:cubicBezTo>
                  <a:pt x="1189354" y="86758"/>
                  <a:pt x="1224930" y="61547"/>
                  <a:pt x="1240128" y="25618"/>
                </a:cubicBezTo>
                <a:lnTo>
                  <a:pt x="1245300" y="0"/>
                </a:lnTo>
                <a:lnTo>
                  <a:pt x="1364141" y="0"/>
                </a:lnTo>
                <a:lnTo>
                  <a:pt x="1369313" y="25618"/>
                </a:lnTo>
                <a:cubicBezTo>
                  <a:pt x="1384511" y="61547"/>
                  <a:pt x="1420089" y="86758"/>
                  <a:pt x="1461553" y="86758"/>
                </a:cubicBezTo>
                <a:cubicBezTo>
                  <a:pt x="1503020" y="86758"/>
                  <a:pt x="1538596" y="61547"/>
                  <a:pt x="1553794" y="25618"/>
                </a:cubicBezTo>
                <a:lnTo>
                  <a:pt x="1558966" y="0"/>
                </a:lnTo>
                <a:lnTo>
                  <a:pt x="1677807" y="0"/>
                </a:lnTo>
                <a:lnTo>
                  <a:pt x="1682979" y="25618"/>
                </a:lnTo>
                <a:cubicBezTo>
                  <a:pt x="1698177" y="61547"/>
                  <a:pt x="1733755" y="86758"/>
                  <a:pt x="1775220" y="86758"/>
                </a:cubicBezTo>
                <a:cubicBezTo>
                  <a:pt x="1816685" y="86758"/>
                  <a:pt x="1852263" y="61547"/>
                  <a:pt x="1867460" y="25618"/>
                </a:cubicBezTo>
                <a:lnTo>
                  <a:pt x="1872632" y="0"/>
                </a:lnTo>
                <a:lnTo>
                  <a:pt x="1991473" y="0"/>
                </a:lnTo>
                <a:lnTo>
                  <a:pt x="1996646" y="25618"/>
                </a:lnTo>
                <a:cubicBezTo>
                  <a:pt x="2011843" y="61547"/>
                  <a:pt x="2047419" y="86758"/>
                  <a:pt x="2088886" y="86758"/>
                </a:cubicBezTo>
                <a:cubicBezTo>
                  <a:pt x="2130352" y="86758"/>
                  <a:pt x="2165929" y="61547"/>
                  <a:pt x="2181126" y="25618"/>
                </a:cubicBezTo>
                <a:lnTo>
                  <a:pt x="2186298" y="0"/>
                </a:lnTo>
                <a:lnTo>
                  <a:pt x="2305139" y="0"/>
                </a:lnTo>
                <a:lnTo>
                  <a:pt x="2310312" y="25618"/>
                </a:lnTo>
                <a:cubicBezTo>
                  <a:pt x="2325509" y="61547"/>
                  <a:pt x="2361086" y="86758"/>
                  <a:pt x="2402552" y="86758"/>
                </a:cubicBezTo>
                <a:cubicBezTo>
                  <a:pt x="2444017" y="86758"/>
                  <a:pt x="2479595" y="61547"/>
                  <a:pt x="2494792" y="25618"/>
                </a:cubicBezTo>
                <a:lnTo>
                  <a:pt x="2499964" y="0"/>
                </a:lnTo>
                <a:lnTo>
                  <a:pt x="2618806" y="0"/>
                </a:lnTo>
                <a:lnTo>
                  <a:pt x="2623978" y="25618"/>
                </a:lnTo>
                <a:cubicBezTo>
                  <a:pt x="2639175" y="61547"/>
                  <a:pt x="2674753" y="86758"/>
                  <a:pt x="2716218" y="86758"/>
                </a:cubicBezTo>
                <a:cubicBezTo>
                  <a:pt x="2757683" y="86758"/>
                  <a:pt x="2793261" y="61547"/>
                  <a:pt x="2808458" y="25618"/>
                </a:cubicBezTo>
                <a:lnTo>
                  <a:pt x="2813630" y="0"/>
                </a:lnTo>
                <a:lnTo>
                  <a:pt x="2923108" y="0"/>
                </a:lnTo>
                <a:lnTo>
                  <a:pt x="2923108" y="2181277"/>
                </a:lnTo>
                <a:lnTo>
                  <a:pt x="2883682" y="2166860"/>
                </a:lnTo>
                <a:cubicBezTo>
                  <a:pt x="2575479" y="2065513"/>
                  <a:pt x="2053543" y="1998880"/>
                  <a:pt x="1461554" y="1998880"/>
                </a:cubicBezTo>
                <a:cubicBezTo>
                  <a:pt x="869565" y="1998880"/>
                  <a:pt x="347630" y="2065513"/>
                  <a:pt x="39427" y="2166860"/>
                </a:cubicBezTo>
                <a:lnTo>
                  <a:pt x="0" y="2181277"/>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288000" rtlCol="0" anchor="ctr">
            <a:noAutofit/>
          </a:bodyPr>
          <a:lstStyle/>
          <a:p>
            <a:pPr algn="ctr">
              <a:lnSpc>
                <a:spcPct val="150000"/>
              </a:lnSpc>
            </a:pPr>
            <a:r>
              <a:rPr lang="en-US" altLang="zh-CN" sz="1800" dirty="0" smtClean="0">
                <a:solidFill>
                  <a:srgbClr val="FFFFFF"/>
                </a:solidFill>
              </a:rPr>
              <a:t>Axure</a:t>
            </a:r>
            <a:r>
              <a:rPr lang="zh-CN" altLang="en-US" sz="1800" dirty="0" smtClean="0">
                <a:solidFill>
                  <a:srgbClr val="FFFFFF"/>
                </a:solidFill>
              </a:rPr>
              <a:t>中文网</a:t>
            </a:r>
            <a:endParaRPr lang="zh-CN" altLang="en-US" sz="1800" dirty="0">
              <a:solidFill>
                <a:srgbClr val="FFFFFF"/>
              </a:solidFill>
            </a:endParaRPr>
          </a:p>
        </p:txBody>
      </p:sp>
      <p:sp>
        <p:nvSpPr>
          <p:cNvPr id="20" name="任意多边形 46"/>
          <p:cNvSpPr/>
          <p:nvPr/>
        </p:nvSpPr>
        <p:spPr>
          <a:xfrm>
            <a:off x="743228" y="5508521"/>
            <a:ext cx="1808424" cy="1349479"/>
          </a:xfrm>
          <a:custGeom>
            <a:avLst/>
            <a:gdLst>
              <a:gd name="connsiteX0" fmla="*/ 0 w 2923108"/>
              <a:gd name="connsiteY0" fmla="*/ 0 h 2181277"/>
              <a:gd name="connsiteX1" fmla="*/ 109478 w 2923108"/>
              <a:gd name="connsiteY1" fmla="*/ 0 h 2181277"/>
              <a:gd name="connsiteX2" fmla="*/ 114649 w 2923108"/>
              <a:gd name="connsiteY2" fmla="*/ 25618 h 2181277"/>
              <a:gd name="connsiteX3" fmla="*/ 206889 w 2923108"/>
              <a:gd name="connsiteY3" fmla="*/ 86758 h 2181277"/>
              <a:gd name="connsiteX4" fmla="*/ 299129 w 2923108"/>
              <a:gd name="connsiteY4" fmla="*/ 25618 h 2181277"/>
              <a:gd name="connsiteX5" fmla="*/ 304301 w 2923108"/>
              <a:gd name="connsiteY5" fmla="*/ 0 h 2181277"/>
              <a:gd name="connsiteX6" fmla="*/ 423143 w 2923108"/>
              <a:gd name="connsiteY6" fmla="*/ 0 h 2181277"/>
              <a:gd name="connsiteX7" fmla="*/ 428315 w 2923108"/>
              <a:gd name="connsiteY7" fmla="*/ 25618 h 2181277"/>
              <a:gd name="connsiteX8" fmla="*/ 520555 w 2923108"/>
              <a:gd name="connsiteY8" fmla="*/ 86758 h 2181277"/>
              <a:gd name="connsiteX9" fmla="*/ 612795 w 2923108"/>
              <a:gd name="connsiteY9" fmla="*/ 25618 h 2181277"/>
              <a:gd name="connsiteX10" fmla="*/ 617967 w 2923108"/>
              <a:gd name="connsiteY10" fmla="*/ 0 h 2181277"/>
              <a:gd name="connsiteX11" fmla="*/ 736809 w 2923108"/>
              <a:gd name="connsiteY11" fmla="*/ 0 h 2181277"/>
              <a:gd name="connsiteX12" fmla="*/ 741981 w 2923108"/>
              <a:gd name="connsiteY12" fmla="*/ 25618 h 2181277"/>
              <a:gd name="connsiteX13" fmla="*/ 834221 w 2923108"/>
              <a:gd name="connsiteY13" fmla="*/ 86758 h 2181277"/>
              <a:gd name="connsiteX14" fmla="*/ 926461 w 2923108"/>
              <a:gd name="connsiteY14" fmla="*/ 25618 h 2181277"/>
              <a:gd name="connsiteX15" fmla="*/ 931634 w 2923108"/>
              <a:gd name="connsiteY15" fmla="*/ 0 h 2181277"/>
              <a:gd name="connsiteX16" fmla="*/ 1050475 w 2923108"/>
              <a:gd name="connsiteY16" fmla="*/ 0 h 2181277"/>
              <a:gd name="connsiteX17" fmla="*/ 1055647 w 2923108"/>
              <a:gd name="connsiteY17" fmla="*/ 25618 h 2181277"/>
              <a:gd name="connsiteX18" fmla="*/ 1147887 w 2923108"/>
              <a:gd name="connsiteY18" fmla="*/ 86758 h 2181277"/>
              <a:gd name="connsiteX19" fmla="*/ 1240128 w 2923108"/>
              <a:gd name="connsiteY19" fmla="*/ 25618 h 2181277"/>
              <a:gd name="connsiteX20" fmla="*/ 1245300 w 2923108"/>
              <a:gd name="connsiteY20" fmla="*/ 0 h 2181277"/>
              <a:gd name="connsiteX21" fmla="*/ 1364141 w 2923108"/>
              <a:gd name="connsiteY21" fmla="*/ 0 h 2181277"/>
              <a:gd name="connsiteX22" fmla="*/ 1369313 w 2923108"/>
              <a:gd name="connsiteY22" fmla="*/ 25618 h 2181277"/>
              <a:gd name="connsiteX23" fmla="*/ 1461553 w 2923108"/>
              <a:gd name="connsiteY23" fmla="*/ 86758 h 2181277"/>
              <a:gd name="connsiteX24" fmla="*/ 1553794 w 2923108"/>
              <a:gd name="connsiteY24" fmla="*/ 25618 h 2181277"/>
              <a:gd name="connsiteX25" fmla="*/ 1558966 w 2923108"/>
              <a:gd name="connsiteY25" fmla="*/ 0 h 2181277"/>
              <a:gd name="connsiteX26" fmla="*/ 1677807 w 2923108"/>
              <a:gd name="connsiteY26" fmla="*/ 0 h 2181277"/>
              <a:gd name="connsiteX27" fmla="*/ 1682979 w 2923108"/>
              <a:gd name="connsiteY27" fmla="*/ 25618 h 2181277"/>
              <a:gd name="connsiteX28" fmla="*/ 1775220 w 2923108"/>
              <a:gd name="connsiteY28" fmla="*/ 86758 h 2181277"/>
              <a:gd name="connsiteX29" fmla="*/ 1867460 w 2923108"/>
              <a:gd name="connsiteY29" fmla="*/ 25618 h 2181277"/>
              <a:gd name="connsiteX30" fmla="*/ 1872632 w 2923108"/>
              <a:gd name="connsiteY30" fmla="*/ 0 h 2181277"/>
              <a:gd name="connsiteX31" fmla="*/ 1991473 w 2923108"/>
              <a:gd name="connsiteY31" fmla="*/ 0 h 2181277"/>
              <a:gd name="connsiteX32" fmla="*/ 1996646 w 2923108"/>
              <a:gd name="connsiteY32" fmla="*/ 25618 h 2181277"/>
              <a:gd name="connsiteX33" fmla="*/ 2088886 w 2923108"/>
              <a:gd name="connsiteY33" fmla="*/ 86758 h 2181277"/>
              <a:gd name="connsiteX34" fmla="*/ 2181126 w 2923108"/>
              <a:gd name="connsiteY34" fmla="*/ 25618 h 2181277"/>
              <a:gd name="connsiteX35" fmla="*/ 2186298 w 2923108"/>
              <a:gd name="connsiteY35" fmla="*/ 0 h 2181277"/>
              <a:gd name="connsiteX36" fmla="*/ 2305139 w 2923108"/>
              <a:gd name="connsiteY36" fmla="*/ 0 h 2181277"/>
              <a:gd name="connsiteX37" fmla="*/ 2310312 w 2923108"/>
              <a:gd name="connsiteY37" fmla="*/ 25618 h 2181277"/>
              <a:gd name="connsiteX38" fmla="*/ 2402552 w 2923108"/>
              <a:gd name="connsiteY38" fmla="*/ 86758 h 2181277"/>
              <a:gd name="connsiteX39" fmla="*/ 2494792 w 2923108"/>
              <a:gd name="connsiteY39" fmla="*/ 25618 h 2181277"/>
              <a:gd name="connsiteX40" fmla="*/ 2499964 w 2923108"/>
              <a:gd name="connsiteY40" fmla="*/ 0 h 2181277"/>
              <a:gd name="connsiteX41" fmla="*/ 2618806 w 2923108"/>
              <a:gd name="connsiteY41" fmla="*/ 0 h 2181277"/>
              <a:gd name="connsiteX42" fmla="*/ 2623978 w 2923108"/>
              <a:gd name="connsiteY42" fmla="*/ 25618 h 2181277"/>
              <a:gd name="connsiteX43" fmla="*/ 2716218 w 2923108"/>
              <a:gd name="connsiteY43" fmla="*/ 86758 h 2181277"/>
              <a:gd name="connsiteX44" fmla="*/ 2808458 w 2923108"/>
              <a:gd name="connsiteY44" fmla="*/ 25618 h 2181277"/>
              <a:gd name="connsiteX45" fmla="*/ 2813630 w 2923108"/>
              <a:gd name="connsiteY45" fmla="*/ 0 h 2181277"/>
              <a:gd name="connsiteX46" fmla="*/ 2923108 w 2923108"/>
              <a:gd name="connsiteY46" fmla="*/ 0 h 2181277"/>
              <a:gd name="connsiteX47" fmla="*/ 2923108 w 2923108"/>
              <a:gd name="connsiteY47" fmla="*/ 2181277 h 2181277"/>
              <a:gd name="connsiteX48" fmla="*/ 2883682 w 2923108"/>
              <a:gd name="connsiteY48" fmla="*/ 2166860 h 2181277"/>
              <a:gd name="connsiteX49" fmla="*/ 1461554 w 2923108"/>
              <a:gd name="connsiteY49" fmla="*/ 1998880 h 2181277"/>
              <a:gd name="connsiteX50" fmla="*/ 39427 w 2923108"/>
              <a:gd name="connsiteY50" fmla="*/ 2166860 h 2181277"/>
              <a:gd name="connsiteX51" fmla="*/ 0 w 2923108"/>
              <a:gd name="connsiteY51" fmla="*/ 2181277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923108" h="2181277">
                <a:moveTo>
                  <a:pt x="0" y="0"/>
                </a:moveTo>
                <a:lnTo>
                  <a:pt x="109478" y="0"/>
                </a:lnTo>
                <a:lnTo>
                  <a:pt x="114649" y="25618"/>
                </a:lnTo>
                <a:cubicBezTo>
                  <a:pt x="129846" y="61547"/>
                  <a:pt x="165424" y="86758"/>
                  <a:pt x="206889" y="86758"/>
                </a:cubicBezTo>
                <a:cubicBezTo>
                  <a:pt x="248355" y="86758"/>
                  <a:pt x="283932" y="61547"/>
                  <a:pt x="299129" y="25618"/>
                </a:cubicBezTo>
                <a:lnTo>
                  <a:pt x="304301" y="0"/>
                </a:lnTo>
                <a:lnTo>
                  <a:pt x="423143" y="0"/>
                </a:lnTo>
                <a:lnTo>
                  <a:pt x="428315" y="25618"/>
                </a:lnTo>
                <a:cubicBezTo>
                  <a:pt x="443512" y="61547"/>
                  <a:pt x="479090" y="86758"/>
                  <a:pt x="520555" y="86758"/>
                </a:cubicBezTo>
                <a:cubicBezTo>
                  <a:pt x="562021" y="86758"/>
                  <a:pt x="597598" y="61547"/>
                  <a:pt x="612795" y="25618"/>
                </a:cubicBezTo>
                <a:lnTo>
                  <a:pt x="617967" y="0"/>
                </a:lnTo>
                <a:lnTo>
                  <a:pt x="736809" y="0"/>
                </a:lnTo>
                <a:lnTo>
                  <a:pt x="741981" y="25618"/>
                </a:lnTo>
                <a:cubicBezTo>
                  <a:pt x="757178" y="61547"/>
                  <a:pt x="792756" y="86758"/>
                  <a:pt x="834221" y="86758"/>
                </a:cubicBezTo>
                <a:cubicBezTo>
                  <a:pt x="875687" y="86758"/>
                  <a:pt x="911264" y="61547"/>
                  <a:pt x="926461" y="25618"/>
                </a:cubicBezTo>
                <a:lnTo>
                  <a:pt x="931634" y="0"/>
                </a:lnTo>
                <a:lnTo>
                  <a:pt x="1050475" y="0"/>
                </a:lnTo>
                <a:lnTo>
                  <a:pt x="1055647" y="25618"/>
                </a:lnTo>
                <a:cubicBezTo>
                  <a:pt x="1070844" y="61547"/>
                  <a:pt x="1106422" y="86758"/>
                  <a:pt x="1147887" y="86758"/>
                </a:cubicBezTo>
                <a:cubicBezTo>
                  <a:pt x="1189354" y="86758"/>
                  <a:pt x="1224930" y="61547"/>
                  <a:pt x="1240128" y="25618"/>
                </a:cubicBezTo>
                <a:lnTo>
                  <a:pt x="1245300" y="0"/>
                </a:lnTo>
                <a:lnTo>
                  <a:pt x="1364141" y="0"/>
                </a:lnTo>
                <a:lnTo>
                  <a:pt x="1369313" y="25618"/>
                </a:lnTo>
                <a:cubicBezTo>
                  <a:pt x="1384511" y="61547"/>
                  <a:pt x="1420089" y="86758"/>
                  <a:pt x="1461553" y="86758"/>
                </a:cubicBezTo>
                <a:cubicBezTo>
                  <a:pt x="1503020" y="86758"/>
                  <a:pt x="1538596" y="61547"/>
                  <a:pt x="1553794" y="25618"/>
                </a:cubicBezTo>
                <a:lnTo>
                  <a:pt x="1558966" y="0"/>
                </a:lnTo>
                <a:lnTo>
                  <a:pt x="1677807" y="0"/>
                </a:lnTo>
                <a:lnTo>
                  <a:pt x="1682979" y="25618"/>
                </a:lnTo>
                <a:cubicBezTo>
                  <a:pt x="1698177" y="61547"/>
                  <a:pt x="1733755" y="86758"/>
                  <a:pt x="1775220" y="86758"/>
                </a:cubicBezTo>
                <a:cubicBezTo>
                  <a:pt x="1816685" y="86758"/>
                  <a:pt x="1852263" y="61547"/>
                  <a:pt x="1867460" y="25618"/>
                </a:cubicBezTo>
                <a:lnTo>
                  <a:pt x="1872632" y="0"/>
                </a:lnTo>
                <a:lnTo>
                  <a:pt x="1991473" y="0"/>
                </a:lnTo>
                <a:lnTo>
                  <a:pt x="1996646" y="25618"/>
                </a:lnTo>
                <a:cubicBezTo>
                  <a:pt x="2011843" y="61547"/>
                  <a:pt x="2047419" y="86758"/>
                  <a:pt x="2088886" y="86758"/>
                </a:cubicBezTo>
                <a:cubicBezTo>
                  <a:pt x="2130352" y="86758"/>
                  <a:pt x="2165929" y="61547"/>
                  <a:pt x="2181126" y="25618"/>
                </a:cubicBezTo>
                <a:lnTo>
                  <a:pt x="2186298" y="0"/>
                </a:lnTo>
                <a:lnTo>
                  <a:pt x="2305139" y="0"/>
                </a:lnTo>
                <a:lnTo>
                  <a:pt x="2310312" y="25618"/>
                </a:lnTo>
                <a:cubicBezTo>
                  <a:pt x="2325509" y="61547"/>
                  <a:pt x="2361086" y="86758"/>
                  <a:pt x="2402552" y="86758"/>
                </a:cubicBezTo>
                <a:cubicBezTo>
                  <a:pt x="2444017" y="86758"/>
                  <a:pt x="2479595" y="61547"/>
                  <a:pt x="2494792" y="25618"/>
                </a:cubicBezTo>
                <a:lnTo>
                  <a:pt x="2499964" y="0"/>
                </a:lnTo>
                <a:lnTo>
                  <a:pt x="2618806" y="0"/>
                </a:lnTo>
                <a:lnTo>
                  <a:pt x="2623978" y="25618"/>
                </a:lnTo>
                <a:cubicBezTo>
                  <a:pt x="2639175" y="61547"/>
                  <a:pt x="2674753" y="86758"/>
                  <a:pt x="2716218" y="86758"/>
                </a:cubicBezTo>
                <a:cubicBezTo>
                  <a:pt x="2757683" y="86758"/>
                  <a:pt x="2793261" y="61547"/>
                  <a:pt x="2808458" y="25618"/>
                </a:cubicBezTo>
                <a:lnTo>
                  <a:pt x="2813630" y="0"/>
                </a:lnTo>
                <a:lnTo>
                  <a:pt x="2923108" y="0"/>
                </a:lnTo>
                <a:lnTo>
                  <a:pt x="2923108" y="2181277"/>
                </a:lnTo>
                <a:lnTo>
                  <a:pt x="2883682" y="2166860"/>
                </a:lnTo>
                <a:cubicBezTo>
                  <a:pt x="2575479" y="2065513"/>
                  <a:pt x="2053543" y="1998880"/>
                  <a:pt x="1461554" y="1998880"/>
                </a:cubicBezTo>
                <a:cubicBezTo>
                  <a:pt x="869565" y="1998880"/>
                  <a:pt x="347630" y="2065513"/>
                  <a:pt x="39427" y="2166860"/>
                </a:cubicBezTo>
                <a:lnTo>
                  <a:pt x="0" y="2181277"/>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288000" rtlCol="0" anchor="ctr">
            <a:noAutofit/>
          </a:bodyPr>
          <a:lstStyle/>
          <a:p>
            <a:pPr algn="ctr">
              <a:lnSpc>
                <a:spcPct val="150000"/>
              </a:lnSpc>
            </a:pPr>
            <a:r>
              <a:rPr lang="en-US" altLang="zh-CN" sz="1800" dirty="0" smtClean="0">
                <a:solidFill>
                  <a:srgbClr val="FFFFFF"/>
                </a:solidFill>
              </a:rPr>
              <a:t>Axure            </a:t>
            </a:r>
            <a:r>
              <a:rPr lang="zh-CN" altLang="en-US" sz="1800" dirty="0" smtClean="0">
                <a:solidFill>
                  <a:srgbClr val="FFFFFF"/>
                </a:solidFill>
              </a:rPr>
              <a:t>原创教程网</a:t>
            </a:r>
            <a:endParaRPr lang="zh-CN" altLang="en-US" sz="1800" dirty="0">
              <a:solidFill>
                <a:srgbClr val="FFFFFF"/>
              </a:solidFill>
            </a:endParaRPr>
          </a:p>
        </p:txBody>
      </p:sp>
      <p:sp>
        <p:nvSpPr>
          <p:cNvPr id="21" name="矩形 20"/>
          <p:cNvSpPr/>
          <p:nvPr/>
        </p:nvSpPr>
        <p:spPr>
          <a:xfrm>
            <a:off x="285226" y="838899"/>
            <a:ext cx="2961314" cy="427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50000"/>
              </a:lnSpc>
            </a:pPr>
            <a:r>
              <a:rPr lang="en-US" altLang="zh-CN" sz="1800" dirty="0" smtClean="0">
                <a:solidFill>
                  <a:srgbClr val="FFFFFF"/>
                </a:solidFill>
              </a:rPr>
              <a:t>https://www.axure.com/</a:t>
            </a:r>
            <a:endParaRPr lang="zh-CN" altLang="en-US" sz="1800" dirty="0">
              <a:solidFill>
                <a:srgbClr val="FFFFFF"/>
              </a:solidFill>
            </a:endParaRPr>
          </a:p>
        </p:txBody>
      </p:sp>
      <p:sp>
        <p:nvSpPr>
          <p:cNvPr id="22" name="矩形 21"/>
          <p:cNvSpPr/>
          <p:nvPr/>
        </p:nvSpPr>
        <p:spPr>
          <a:xfrm>
            <a:off x="320180" y="2920767"/>
            <a:ext cx="3203196" cy="427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50000"/>
              </a:lnSpc>
            </a:pPr>
            <a:r>
              <a:rPr lang="en-US" altLang="zh-CN" sz="1800" dirty="0" smtClean="0">
                <a:solidFill>
                  <a:srgbClr val="FFFFFF"/>
                </a:solidFill>
              </a:rPr>
              <a:t>https://www.axure.com.cn/</a:t>
            </a:r>
            <a:endParaRPr lang="zh-CN" altLang="en-US" sz="1800" dirty="0">
              <a:solidFill>
                <a:srgbClr val="FFFFFF"/>
              </a:solidFill>
            </a:endParaRPr>
          </a:p>
        </p:txBody>
      </p:sp>
      <p:sp>
        <p:nvSpPr>
          <p:cNvPr id="23" name="矩形 22"/>
          <p:cNvSpPr/>
          <p:nvPr/>
        </p:nvSpPr>
        <p:spPr>
          <a:xfrm>
            <a:off x="278235" y="5076737"/>
            <a:ext cx="2961314" cy="427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50000"/>
              </a:lnSpc>
            </a:pPr>
            <a:r>
              <a:rPr lang="en-US" altLang="zh-CN" sz="1800" dirty="0" smtClean="0">
                <a:solidFill>
                  <a:srgbClr val="FFFFFF"/>
                </a:solidFill>
              </a:rPr>
              <a:t>http://www.iaxure.com/</a:t>
            </a:r>
            <a:endParaRPr lang="zh-CN" altLang="en-US" sz="1800" dirty="0">
              <a:solidFill>
                <a:srgbClr val="FFFFFF"/>
              </a:solidFill>
            </a:endParaRPr>
          </a:p>
        </p:txBody>
      </p:sp>
      <p:pic>
        <p:nvPicPr>
          <p:cNvPr id="2" name="Picture 2"/>
          <p:cNvPicPr>
            <a:picLocks noChangeAspect="1" noChangeArrowheads="1"/>
          </p:cNvPicPr>
          <p:nvPr/>
        </p:nvPicPr>
        <p:blipFill>
          <a:blip r:embed="rId3"/>
          <a:srcRect/>
          <a:stretch>
            <a:fillRect/>
          </a:stretch>
        </p:blipFill>
        <p:spPr bwMode="auto">
          <a:xfrm>
            <a:off x="4239237" y="1111542"/>
            <a:ext cx="5493115" cy="5074626"/>
          </a:xfrm>
          <a:prstGeom prst="rect">
            <a:avLst/>
          </a:prstGeom>
          <a:noFill/>
          <a:ln w="9525">
            <a:noFill/>
            <a:miter lim="800000"/>
            <a:headEnd/>
            <a:tailEnd/>
          </a:ln>
          <a:effectLst/>
        </p:spPr>
      </p:pic>
      <p:pic>
        <p:nvPicPr>
          <p:cNvPr id="24579" name="Picture 3"/>
          <p:cNvPicPr>
            <a:picLocks noChangeAspect="1" noChangeArrowheads="1"/>
          </p:cNvPicPr>
          <p:nvPr/>
        </p:nvPicPr>
        <p:blipFill>
          <a:blip r:embed="rId4"/>
          <a:srcRect/>
          <a:stretch>
            <a:fillRect/>
          </a:stretch>
        </p:blipFill>
        <p:spPr bwMode="auto">
          <a:xfrm>
            <a:off x="3526971" y="1025707"/>
            <a:ext cx="7389884" cy="5633281"/>
          </a:xfrm>
          <a:prstGeom prst="rect">
            <a:avLst/>
          </a:prstGeom>
          <a:noFill/>
          <a:ln w="9525">
            <a:noFill/>
            <a:miter lim="800000"/>
            <a:headEnd/>
            <a:tailEnd/>
          </a:ln>
          <a:effectLst/>
        </p:spPr>
      </p:pic>
      <p:pic>
        <p:nvPicPr>
          <p:cNvPr id="24580" name="Picture 4"/>
          <p:cNvPicPr>
            <a:picLocks noChangeAspect="1" noChangeArrowheads="1"/>
          </p:cNvPicPr>
          <p:nvPr/>
        </p:nvPicPr>
        <p:blipFill>
          <a:blip r:embed="rId5"/>
          <a:srcRect/>
          <a:stretch>
            <a:fillRect/>
          </a:stretch>
        </p:blipFill>
        <p:spPr bwMode="auto">
          <a:xfrm>
            <a:off x="3200155" y="940246"/>
            <a:ext cx="7880032" cy="5821961"/>
          </a:xfrm>
          <a:prstGeom prst="rect">
            <a:avLst/>
          </a:prstGeom>
          <a:noFill/>
          <a:ln w="9525">
            <a:noFill/>
            <a:miter lim="800000"/>
            <a:headEnd/>
            <a:tailEnd/>
          </a:ln>
          <a:effectLst/>
        </p:spPr>
      </p:pic>
      <p:sp>
        <p:nvSpPr>
          <p:cNvPr id="26" name="标题 3"/>
          <p:cNvSpPr>
            <a:spLocks noGrp="1"/>
          </p:cNvSpPr>
          <p:nvPr>
            <p:ph type="title"/>
          </p:nvPr>
        </p:nvSpPr>
        <p:spPr>
          <a:xfrm>
            <a:off x="649550" y="192772"/>
            <a:ext cx="10642600" cy="1007204"/>
          </a:xfrm>
        </p:spPr>
        <p:txBody>
          <a:bodyPr/>
          <a:lstStyle/>
          <a:p>
            <a:pPr eaLnBrk="1" hangingPunct="1"/>
            <a:r>
              <a:rPr lang="en-US" altLang="zh-CN" dirty="0" smtClean="0"/>
              <a:t>Axure RP</a:t>
            </a:r>
            <a:r>
              <a:rPr lang="zh-CN" altLang="en-US" dirty="0" smtClean="0"/>
              <a:t>介绍</a:t>
            </a:r>
            <a:endParaRPr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4579"/>
                                        </p:tgtEl>
                                        <p:attrNameLst>
                                          <p:attrName>style.visibility</p:attrName>
                                        </p:attrNameLst>
                                      </p:cBhvr>
                                      <p:to>
                                        <p:strVal val="visible"/>
                                      </p:to>
                                    </p:set>
                                    <p:animEffect transition="in" filter="wipe(down)">
                                      <p:cBhvr>
                                        <p:cTn id="12" dur="500"/>
                                        <p:tgtEl>
                                          <p:spTgt spid="2457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4580"/>
                                        </p:tgtEl>
                                        <p:attrNameLst>
                                          <p:attrName>style.visibility</p:attrName>
                                        </p:attrNameLst>
                                      </p:cBhvr>
                                      <p:to>
                                        <p:strVal val="visible"/>
                                      </p:to>
                                    </p:set>
                                    <p:animEffect transition="in" filter="wipe(down)">
                                      <p:cBhvr>
                                        <p:cTn id="17" dur="500"/>
                                        <p:tgtEl>
                                          <p:spTgt spid="24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154606" y="3668398"/>
            <a:ext cx="1832554" cy="584775"/>
          </a:xfrm>
          <a:prstGeom prst="rect">
            <a:avLst/>
          </a:prstGeom>
          <a:noFill/>
        </p:spPr>
        <p:txBody>
          <a:bodyPr wrap="none" rtlCol="0">
            <a:spAutoFit/>
          </a:bodyPr>
          <a:lstStyle/>
          <a:p>
            <a:pPr algn="ctr"/>
            <a:r>
              <a:rPr lang="zh-CN" altLang="en-US" sz="3200" b="1" dirty="0" smtClean="0">
                <a:solidFill>
                  <a:schemeClr val="accent1"/>
                </a:solidFill>
                <a:latin typeface="+mn-ea"/>
              </a:rPr>
              <a:t>三个问题</a:t>
            </a:r>
          </a:p>
        </p:txBody>
      </p:sp>
      <p:sp>
        <p:nvSpPr>
          <p:cNvPr id="7" name="椭圆 6"/>
          <p:cNvSpPr/>
          <p:nvPr/>
        </p:nvSpPr>
        <p:spPr>
          <a:xfrm>
            <a:off x="5243014" y="1763974"/>
            <a:ext cx="1705972" cy="1705970"/>
          </a:xfrm>
          <a:prstGeom prst="ellipse">
            <a:avLst/>
          </a:prstGeom>
          <a:solidFill>
            <a:srgbClr val="7DA5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dirty="0" smtClean="0">
                <a:solidFill>
                  <a:schemeClr val="tx1"/>
                </a:solidFill>
              </a:rPr>
              <a:t>04</a:t>
            </a:r>
            <a:endParaRPr lang="zh-CN" altLang="en-US" sz="6000" dirty="0">
              <a:solidFill>
                <a:schemeClr val="tx1"/>
              </a:solidFill>
            </a:endParaRPr>
          </a:p>
        </p:txBody>
      </p:sp>
      <p:pic>
        <p:nvPicPr>
          <p:cNvPr id="6" name="Picture 5" descr="E:\PRD\logoWhite.png"/>
          <p:cNvPicPr>
            <a:picLocks noChangeAspect="1" noChangeArrowheads="1"/>
          </p:cNvPicPr>
          <p:nvPr/>
        </p:nvPicPr>
        <p:blipFill>
          <a:blip r:embed="rId2" cstate="print"/>
          <a:srcRect/>
          <a:stretch>
            <a:fillRect/>
          </a:stretch>
        </p:blipFill>
        <p:spPr bwMode="auto">
          <a:xfrm>
            <a:off x="11577513" y="6241409"/>
            <a:ext cx="614487" cy="616591"/>
          </a:xfrm>
          <a:prstGeom prst="rect">
            <a:avLst/>
          </a:prstGeom>
          <a:noFill/>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任意多边形: 形状 12"/>
          <p:cNvSpPr/>
          <p:nvPr/>
        </p:nvSpPr>
        <p:spPr>
          <a:xfrm>
            <a:off x="1110161" y="3540930"/>
            <a:ext cx="1334080" cy="744863"/>
          </a:xfrm>
          <a:custGeom>
            <a:avLst/>
            <a:gdLst>
              <a:gd name="connsiteX0" fmla="*/ 0 w 2017590"/>
              <a:gd name="connsiteY0" fmla="*/ 0 h 1126490"/>
              <a:gd name="connsiteX1" fmla="*/ 1130672 w 2017590"/>
              <a:gd name="connsiteY1" fmla="*/ 0 h 1126490"/>
              <a:gd name="connsiteX2" fmla="*/ 1412667 w 2017590"/>
              <a:gd name="connsiteY2" fmla="*/ 610921 h 1126490"/>
              <a:gd name="connsiteX3" fmla="*/ 2017590 w 2017590"/>
              <a:gd name="connsiteY3" fmla="*/ 892519 h 1126490"/>
              <a:gd name="connsiteX4" fmla="*/ 2017590 w 2017590"/>
              <a:gd name="connsiteY4" fmla="*/ 1126490 h 1126490"/>
              <a:gd name="connsiteX5" fmla="*/ 934971 w 2017590"/>
              <a:gd name="connsiteY5" fmla="*/ 233290 h 1126490"/>
              <a:gd name="connsiteX6" fmla="*/ 0 w 2017590"/>
              <a:gd name="connsiteY6" fmla="*/ 233290 h 1126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7590" h="1126490">
                <a:moveTo>
                  <a:pt x="0" y="0"/>
                </a:moveTo>
                <a:lnTo>
                  <a:pt x="1130672" y="0"/>
                </a:lnTo>
                <a:cubicBezTo>
                  <a:pt x="1148737" y="230831"/>
                  <a:pt x="1247238" y="445425"/>
                  <a:pt x="1412667" y="610921"/>
                </a:cubicBezTo>
                <a:cubicBezTo>
                  <a:pt x="1576720" y="775034"/>
                  <a:pt x="1789037" y="873270"/>
                  <a:pt x="2017590" y="892519"/>
                </a:cubicBezTo>
                <a:lnTo>
                  <a:pt x="2017590" y="1126490"/>
                </a:lnTo>
                <a:cubicBezTo>
                  <a:pt x="1495761" y="1090891"/>
                  <a:pt x="1065178" y="723335"/>
                  <a:pt x="934971" y="233290"/>
                </a:cubicBezTo>
                <a:lnTo>
                  <a:pt x="0" y="233290"/>
                </a:lnTo>
                <a:close/>
              </a:path>
            </a:pathLst>
          </a:custGeom>
          <a:solidFill>
            <a:schemeClr val="accent1"/>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任意多边形: 形状 13"/>
          <p:cNvSpPr/>
          <p:nvPr/>
        </p:nvSpPr>
        <p:spPr>
          <a:xfrm>
            <a:off x="1110161" y="2466623"/>
            <a:ext cx="1334080" cy="737305"/>
          </a:xfrm>
          <a:custGeom>
            <a:avLst/>
            <a:gdLst>
              <a:gd name="connsiteX0" fmla="*/ 2017590 w 2017590"/>
              <a:gd name="connsiteY0" fmla="*/ 0 h 1115060"/>
              <a:gd name="connsiteX1" fmla="*/ 2017590 w 2017590"/>
              <a:gd name="connsiteY1" fmla="*/ 233991 h 1115060"/>
              <a:gd name="connsiteX2" fmla="*/ 1412667 w 2017590"/>
              <a:gd name="connsiteY2" fmla="*/ 515623 h 1115060"/>
              <a:gd name="connsiteX3" fmla="*/ 1131656 w 2017590"/>
              <a:gd name="connsiteY3" fmla="*/ 1115060 h 1115060"/>
              <a:gd name="connsiteX4" fmla="*/ 0 w 2017590"/>
              <a:gd name="connsiteY4" fmla="*/ 1115060 h 1115060"/>
              <a:gd name="connsiteX5" fmla="*/ 0 w 2017590"/>
              <a:gd name="connsiteY5" fmla="*/ 881750 h 1115060"/>
              <a:gd name="connsiteX6" fmla="*/ 938033 w 2017590"/>
              <a:gd name="connsiteY6" fmla="*/ 881750 h 1115060"/>
              <a:gd name="connsiteX7" fmla="*/ 2017590 w 2017590"/>
              <a:gd name="connsiteY7" fmla="*/ 0 h 1115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7590" h="1115060">
                <a:moveTo>
                  <a:pt x="2017590" y="0"/>
                </a:moveTo>
                <a:lnTo>
                  <a:pt x="2017590" y="233991"/>
                </a:lnTo>
                <a:cubicBezTo>
                  <a:pt x="1789037" y="253247"/>
                  <a:pt x="1576720" y="351496"/>
                  <a:pt x="1412667" y="515623"/>
                </a:cubicBezTo>
                <a:cubicBezTo>
                  <a:pt x="1249993" y="678373"/>
                  <a:pt x="1152055" y="888599"/>
                  <a:pt x="1131656" y="1115060"/>
                </a:cubicBezTo>
                <a:lnTo>
                  <a:pt x="0" y="1115060"/>
                </a:lnTo>
                <a:lnTo>
                  <a:pt x="0" y="881750"/>
                </a:lnTo>
                <a:lnTo>
                  <a:pt x="938033" y="881750"/>
                </a:lnTo>
                <a:cubicBezTo>
                  <a:pt x="1071901" y="397432"/>
                  <a:pt x="1499852" y="35326"/>
                  <a:pt x="2017590" y="0"/>
                </a:cubicBezTo>
                <a:close/>
              </a:path>
            </a:pathLst>
          </a:custGeom>
          <a:solidFill>
            <a:schemeClr val="accent1"/>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Oval 23"/>
          <p:cNvSpPr>
            <a:spLocks noChangeArrowheads="1"/>
          </p:cNvSpPr>
          <p:nvPr/>
        </p:nvSpPr>
        <p:spPr bwMode="auto">
          <a:xfrm>
            <a:off x="167780" y="3020037"/>
            <a:ext cx="775245" cy="783102"/>
          </a:xfrm>
          <a:prstGeom prst="ellipse">
            <a:avLst/>
          </a:prstGeom>
          <a:solidFill>
            <a:schemeClr val="accent1"/>
          </a:solidFill>
          <a:ln w="38100">
            <a:solidFill>
              <a:schemeClr val="accent1">
                <a:lumMod val="20000"/>
                <a:lumOff val="80000"/>
              </a:schemeClr>
            </a:solidFill>
            <a:round/>
          </a:ln>
        </p:spPr>
        <p:txBody>
          <a:bodyPr/>
          <a:lstStyle/>
          <a:p>
            <a:endParaRPr lang="zh-CN" altLang="en-US"/>
          </a:p>
        </p:txBody>
      </p:sp>
      <p:sp>
        <p:nvSpPr>
          <p:cNvPr id="21" name="KSO_Shape"/>
          <p:cNvSpPr/>
          <p:nvPr/>
        </p:nvSpPr>
        <p:spPr bwMode="auto">
          <a:xfrm>
            <a:off x="339696" y="3204985"/>
            <a:ext cx="448637" cy="368629"/>
          </a:xfrm>
          <a:custGeom>
            <a:avLst/>
            <a:gdLst/>
            <a:ahLst/>
            <a:cxnLst/>
            <a:rect l="0" t="0" r="r" b="b"/>
            <a:pathLst>
              <a:path w="1903412" h="1563688">
                <a:moveTo>
                  <a:pt x="872180" y="1544638"/>
                </a:moveTo>
                <a:lnTo>
                  <a:pt x="875675" y="1544638"/>
                </a:lnTo>
                <a:lnTo>
                  <a:pt x="1859905" y="1544638"/>
                </a:lnTo>
                <a:lnTo>
                  <a:pt x="1863400" y="1544638"/>
                </a:lnTo>
                <a:lnTo>
                  <a:pt x="1866577" y="1545233"/>
                </a:lnTo>
                <a:lnTo>
                  <a:pt x="1869118" y="1545829"/>
                </a:lnTo>
                <a:lnTo>
                  <a:pt x="1871660" y="1546722"/>
                </a:lnTo>
                <a:lnTo>
                  <a:pt x="1873884" y="1547912"/>
                </a:lnTo>
                <a:lnTo>
                  <a:pt x="1875154" y="1549103"/>
                </a:lnTo>
                <a:lnTo>
                  <a:pt x="1876107" y="1550591"/>
                </a:lnTo>
                <a:lnTo>
                  <a:pt x="1876425" y="1552079"/>
                </a:lnTo>
                <a:lnTo>
                  <a:pt x="1876425" y="1555651"/>
                </a:lnTo>
                <a:lnTo>
                  <a:pt x="1876107" y="1557140"/>
                </a:lnTo>
                <a:lnTo>
                  <a:pt x="1875154" y="1558926"/>
                </a:lnTo>
                <a:lnTo>
                  <a:pt x="1873884" y="1560116"/>
                </a:lnTo>
                <a:lnTo>
                  <a:pt x="1871660" y="1561307"/>
                </a:lnTo>
                <a:lnTo>
                  <a:pt x="1869118" y="1562200"/>
                </a:lnTo>
                <a:lnTo>
                  <a:pt x="1866577" y="1563093"/>
                </a:lnTo>
                <a:lnTo>
                  <a:pt x="1863400" y="1563390"/>
                </a:lnTo>
                <a:lnTo>
                  <a:pt x="1859905" y="1563688"/>
                </a:lnTo>
                <a:lnTo>
                  <a:pt x="875675" y="1563688"/>
                </a:lnTo>
                <a:lnTo>
                  <a:pt x="872180" y="1563390"/>
                </a:lnTo>
                <a:lnTo>
                  <a:pt x="869003" y="1563093"/>
                </a:lnTo>
                <a:lnTo>
                  <a:pt x="866144" y="1562200"/>
                </a:lnTo>
                <a:lnTo>
                  <a:pt x="863603" y="1561307"/>
                </a:lnTo>
                <a:lnTo>
                  <a:pt x="861696" y="1560116"/>
                </a:lnTo>
                <a:lnTo>
                  <a:pt x="860108" y="1558926"/>
                </a:lnTo>
                <a:lnTo>
                  <a:pt x="859155" y="1557140"/>
                </a:lnTo>
                <a:lnTo>
                  <a:pt x="858837" y="1555651"/>
                </a:lnTo>
                <a:lnTo>
                  <a:pt x="858837" y="1552079"/>
                </a:lnTo>
                <a:lnTo>
                  <a:pt x="859155" y="1550591"/>
                </a:lnTo>
                <a:lnTo>
                  <a:pt x="860108" y="1549103"/>
                </a:lnTo>
                <a:lnTo>
                  <a:pt x="861696" y="1547912"/>
                </a:lnTo>
                <a:lnTo>
                  <a:pt x="863603" y="1546722"/>
                </a:lnTo>
                <a:lnTo>
                  <a:pt x="866144" y="1545829"/>
                </a:lnTo>
                <a:lnTo>
                  <a:pt x="869003" y="1545233"/>
                </a:lnTo>
                <a:lnTo>
                  <a:pt x="872180" y="1544638"/>
                </a:lnTo>
                <a:close/>
                <a:moveTo>
                  <a:pt x="1255848" y="1415770"/>
                </a:moveTo>
                <a:lnTo>
                  <a:pt x="1252677" y="1416407"/>
                </a:lnTo>
                <a:lnTo>
                  <a:pt x="1249823" y="1417361"/>
                </a:lnTo>
                <a:lnTo>
                  <a:pt x="1247286" y="1419271"/>
                </a:lnTo>
                <a:lnTo>
                  <a:pt x="1245383" y="1420862"/>
                </a:lnTo>
                <a:lnTo>
                  <a:pt x="1243797" y="1422771"/>
                </a:lnTo>
                <a:lnTo>
                  <a:pt x="1242529" y="1424680"/>
                </a:lnTo>
                <a:lnTo>
                  <a:pt x="1242212" y="1426908"/>
                </a:lnTo>
                <a:lnTo>
                  <a:pt x="1235235" y="1522691"/>
                </a:lnTo>
                <a:lnTo>
                  <a:pt x="1235235" y="1525237"/>
                </a:lnTo>
                <a:lnTo>
                  <a:pt x="1236186" y="1527146"/>
                </a:lnTo>
                <a:lnTo>
                  <a:pt x="1237772" y="1529056"/>
                </a:lnTo>
                <a:lnTo>
                  <a:pt x="1239675" y="1530647"/>
                </a:lnTo>
                <a:lnTo>
                  <a:pt x="1242212" y="1532238"/>
                </a:lnTo>
                <a:lnTo>
                  <a:pt x="1245066" y="1533193"/>
                </a:lnTo>
                <a:lnTo>
                  <a:pt x="1247920" y="1533829"/>
                </a:lnTo>
                <a:lnTo>
                  <a:pt x="1251408" y="1534147"/>
                </a:lnTo>
                <a:lnTo>
                  <a:pt x="1488299" y="1535738"/>
                </a:lnTo>
                <a:lnTo>
                  <a:pt x="1491787" y="1535738"/>
                </a:lnTo>
                <a:lnTo>
                  <a:pt x="1494641" y="1535102"/>
                </a:lnTo>
                <a:lnTo>
                  <a:pt x="1497813" y="1533829"/>
                </a:lnTo>
                <a:lnTo>
                  <a:pt x="1500032" y="1532556"/>
                </a:lnTo>
                <a:lnTo>
                  <a:pt x="1502252" y="1530965"/>
                </a:lnTo>
                <a:lnTo>
                  <a:pt x="1503521" y="1529056"/>
                </a:lnTo>
                <a:lnTo>
                  <a:pt x="1504472" y="1526828"/>
                </a:lnTo>
                <a:lnTo>
                  <a:pt x="1504789" y="1524601"/>
                </a:lnTo>
                <a:lnTo>
                  <a:pt x="1499715" y="1428181"/>
                </a:lnTo>
                <a:lnTo>
                  <a:pt x="1499398" y="1425953"/>
                </a:lnTo>
                <a:lnTo>
                  <a:pt x="1498130" y="1424044"/>
                </a:lnTo>
                <a:lnTo>
                  <a:pt x="1496227" y="1422134"/>
                </a:lnTo>
                <a:lnTo>
                  <a:pt x="1494324" y="1420543"/>
                </a:lnTo>
                <a:lnTo>
                  <a:pt x="1491787" y="1418952"/>
                </a:lnTo>
                <a:lnTo>
                  <a:pt x="1489250" y="1417679"/>
                </a:lnTo>
                <a:lnTo>
                  <a:pt x="1486396" y="1417043"/>
                </a:lnTo>
                <a:lnTo>
                  <a:pt x="1483225" y="1416725"/>
                </a:lnTo>
                <a:lnTo>
                  <a:pt x="1259019" y="1415770"/>
                </a:lnTo>
                <a:lnTo>
                  <a:pt x="1255848" y="1415770"/>
                </a:lnTo>
                <a:close/>
                <a:moveTo>
                  <a:pt x="1699820" y="1377902"/>
                </a:moveTo>
                <a:lnTo>
                  <a:pt x="1703942" y="1405269"/>
                </a:lnTo>
                <a:lnTo>
                  <a:pt x="1750876" y="1405587"/>
                </a:lnTo>
                <a:lnTo>
                  <a:pt x="1746437" y="1378220"/>
                </a:lnTo>
                <a:lnTo>
                  <a:pt x="1699820" y="1377902"/>
                </a:lnTo>
                <a:close/>
                <a:moveTo>
                  <a:pt x="1636078" y="1377902"/>
                </a:moveTo>
                <a:lnTo>
                  <a:pt x="1639249" y="1404951"/>
                </a:lnTo>
                <a:lnTo>
                  <a:pt x="1686183" y="1405269"/>
                </a:lnTo>
                <a:lnTo>
                  <a:pt x="1682378" y="1377902"/>
                </a:lnTo>
                <a:lnTo>
                  <a:pt x="1636078" y="1377902"/>
                </a:lnTo>
                <a:close/>
                <a:moveTo>
                  <a:pt x="1572019" y="1377584"/>
                </a:moveTo>
                <a:lnTo>
                  <a:pt x="1574239" y="1404633"/>
                </a:lnTo>
                <a:lnTo>
                  <a:pt x="1621490" y="1404951"/>
                </a:lnTo>
                <a:lnTo>
                  <a:pt x="1618636" y="1377584"/>
                </a:lnTo>
                <a:lnTo>
                  <a:pt x="1572019" y="1377584"/>
                </a:lnTo>
                <a:close/>
                <a:moveTo>
                  <a:pt x="1507960" y="1377266"/>
                </a:moveTo>
                <a:lnTo>
                  <a:pt x="1509546" y="1404314"/>
                </a:lnTo>
                <a:lnTo>
                  <a:pt x="1556797" y="1404633"/>
                </a:lnTo>
                <a:lnTo>
                  <a:pt x="1554577" y="1377266"/>
                </a:lnTo>
                <a:lnTo>
                  <a:pt x="1507960" y="1377266"/>
                </a:lnTo>
                <a:close/>
                <a:moveTo>
                  <a:pt x="1443902" y="1376948"/>
                </a:moveTo>
                <a:lnTo>
                  <a:pt x="1444853" y="1403996"/>
                </a:lnTo>
                <a:lnTo>
                  <a:pt x="1491787" y="1403996"/>
                </a:lnTo>
                <a:lnTo>
                  <a:pt x="1490519" y="1377266"/>
                </a:lnTo>
                <a:lnTo>
                  <a:pt x="1443902" y="1376948"/>
                </a:lnTo>
                <a:close/>
                <a:moveTo>
                  <a:pt x="1380160" y="1376629"/>
                </a:moveTo>
                <a:lnTo>
                  <a:pt x="1379843" y="1403678"/>
                </a:lnTo>
                <a:lnTo>
                  <a:pt x="1426777" y="1403996"/>
                </a:lnTo>
                <a:lnTo>
                  <a:pt x="1426460" y="1376948"/>
                </a:lnTo>
                <a:lnTo>
                  <a:pt x="1380160" y="1376629"/>
                </a:lnTo>
                <a:close/>
                <a:moveTo>
                  <a:pt x="1316101" y="1376311"/>
                </a:moveTo>
                <a:lnTo>
                  <a:pt x="1315150" y="1403360"/>
                </a:lnTo>
                <a:lnTo>
                  <a:pt x="1362401" y="1403360"/>
                </a:lnTo>
                <a:lnTo>
                  <a:pt x="1362718" y="1376629"/>
                </a:lnTo>
                <a:lnTo>
                  <a:pt x="1316101" y="1376311"/>
                </a:lnTo>
                <a:close/>
                <a:moveTo>
                  <a:pt x="1252043" y="1375993"/>
                </a:moveTo>
                <a:lnTo>
                  <a:pt x="1250140" y="1403041"/>
                </a:lnTo>
                <a:lnTo>
                  <a:pt x="1297391" y="1403041"/>
                </a:lnTo>
                <a:lnTo>
                  <a:pt x="1298660" y="1376311"/>
                </a:lnTo>
                <a:lnTo>
                  <a:pt x="1252043" y="1375993"/>
                </a:lnTo>
                <a:close/>
                <a:moveTo>
                  <a:pt x="1188301" y="1375675"/>
                </a:moveTo>
                <a:lnTo>
                  <a:pt x="1185764" y="1402723"/>
                </a:lnTo>
                <a:lnTo>
                  <a:pt x="1232698" y="1402723"/>
                </a:lnTo>
                <a:lnTo>
                  <a:pt x="1234601" y="1375993"/>
                </a:lnTo>
                <a:lnTo>
                  <a:pt x="1188301" y="1375675"/>
                </a:lnTo>
                <a:close/>
                <a:moveTo>
                  <a:pt x="1124242" y="1375356"/>
                </a:moveTo>
                <a:lnTo>
                  <a:pt x="1120754" y="1402405"/>
                </a:lnTo>
                <a:lnTo>
                  <a:pt x="1167688" y="1402405"/>
                </a:lnTo>
                <a:lnTo>
                  <a:pt x="1170859" y="1375675"/>
                </a:lnTo>
                <a:lnTo>
                  <a:pt x="1124242" y="1375356"/>
                </a:lnTo>
                <a:close/>
                <a:moveTo>
                  <a:pt x="1060183" y="1375038"/>
                </a:moveTo>
                <a:lnTo>
                  <a:pt x="1056061" y="1402087"/>
                </a:lnTo>
                <a:lnTo>
                  <a:pt x="1102995" y="1402087"/>
                </a:lnTo>
                <a:lnTo>
                  <a:pt x="1106800" y="1375356"/>
                </a:lnTo>
                <a:lnTo>
                  <a:pt x="1060183" y="1375038"/>
                </a:lnTo>
                <a:close/>
                <a:moveTo>
                  <a:pt x="996442" y="1374720"/>
                </a:moveTo>
                <a:lnTo>
                  <a:pt x="991051" y="1401769"/>
                </a:lnTo>
                <a:lnTo>
                  <a:pt x="1038302" y="1401769"/>
                </a:lnTo>
                <a:lnTo>
                  <a:pt x="1042742" y="1375038"/>
                </a:lnTo>
                <a:lnTo>
                  <a:pt x="996442" y="1374720"/>
                </a:lnTo>
                <a:close/>
                <a:moveTo>
                  <a:pt x="394079" y="1340803"/>
                </a:moveTo>
                <a:lnTo>
                  <a:pt x="364253" y="1348105"/>
                </a:lnTo>
                <a:lnTo>
                  <a:pt x="354734" y="1351280"/>
                </a:lnTo>
                <a:lnTo>
                  <a:pt x="367743" y="1359853"/>
                </a:lnTo>
                <a:lnTo>
                  <a:pt x="380752" y="1368743"/>
                </a:lnTo>
                <a:lnTo>
                  <a:pt x="393761" y="1376998"/>
                </a:lnTo>
                <a:lnTo>
                  <a:pt x="407088" y="1385571"/>
                </a:lnTo>
                <a:lnTo>
                  <a:pt x="420414" y="1393191"/>
                </a:lnTo>
                <a:lnTo>
                  <a:pt x="434375" y="1400493"/>
                </a:lnTo>
                <a:lnTo>
                  <a:pt x="448336" y="1408113"/>
                </a:lnTo>
                <a:lnTo>
                  <a:pt x="462297" y="1415098"/>
                </a:lnTo>
                <a:lnTo>
                  <a:pt x="453095" y="1406526"/>
                </a:lnTo>
                <a:lnTo>
                  <a:pt x="444528" y="1397636"/>
                </a:lnTo>
                <a:lnTo>
                  <a:pt x="435644" y="1389063"/>
                </a:lnTo>
                <a:lnTo>
                  <a:pt x="427077" y="1379538"/>
                </a:lnTo>
                <a:lnTo>
                  <a:pt x="418510" y="1370331"/>
                </a:lnTo>
                <a:lnTo>
                  <a:pt x="410261" y="1360488"/>
                </a:lnTo>
                <a:lnTo>
                  <a:pt x="402011" y="1350963"/>
                </a:lnTo>
                <a:lnTo>
                  <a:pt x="394079" y="1340803"/>
                </a:lnTo>
                <a:close/>
                <a:moveTo>
                  <a:pt x="1694111" y="1340353"/>
                </a:moveTo>
                <a:lnTo>
                  <a:pt x="1698234" y="1367401"/>
                </a:lnTo>
                <a:lnTo>
                  <a:pt x="1744534" y="1367719"/>
                </a:lnTo>
                <a:lnTo>
                  <a:pt x="1739777" y="1340671"/>
                </a:lnTo>
                <a:lnTo>
                  <a:pt x="1694111" y="1340353"/>
                </a:lnTo>
                <a:close/>
                <a:moveTo>
                  <a:pt x="1631321" y="1340034"/>
                </a:moveTo>
                <a:lnTo>
                  <a:pt x="1634809" y="1367083"/>
                </a:lnTo>
                <a:lnTo>
                  <a:pt x="1680792" y="1367401"/>
                </a:lnTo>
                <a:lnTo>
                  <a:pt x="1676987" y="1340353"/>
                </a:lnTo>
                <a:lnTo>
                  <a:pt x="1631321" y="1340034"/>
                </a:lnTo>
                <a:close/>
                <a:moveTo>
                  <a:pt x="1568531" y="1339716"/>
                </a:moveTo>
                <a:lnTo>
                  <a:pt x="1571068" y="1366765"/>
                </a:lnTo>
                <a:lnTo>
                  <a:pt x="1617051" y="1367083"/>
                </a:lnTo>
                <a:lnTo>
                  <a:pt x="1614196" y="1340034"/>
                </a:lnTo>
                <a:lnTo>
                  <a:pt x="1568531" y="1339716"/>
                </a:lnTo>
                <a:close/>
                <a:moveTo>
                  <a:pt x="1505741" y="1339716"/>
                </a:moveTo>
                <a:lnTo>
                  <a:pt x="1507326" y="1366765"/>
                </a:lnTo>
                <a:lnTo>
                  <a:pt x="1553626" y="1366765"/>
                </a:lnTo>
                <a:lnTo>
                  <a:pt x="1551406" y="1339716"/>
                </a:lnTo>
                <a:lnTo>
                  <a:pt x="1505741" y="1339716"/>
                </a:lnTo>
                <a:close/>
                <a:moveTo>
                  <a:pt x="1442950" y="1339398"/>
                </a:moveTo>
                <a:lnTo>
                  <a:pt x="1443585" y="1366128"/>
                </a:lnTo>
                <a:lnTo>
                  <a:pt x="1489884" y="1366128"/>
                </a:lnTo>
                <a:lnTo>
                  <a:pt x="1488616" y="1339398"/>
                </a:lnTo>
                <a:lnTo>
                  <a:pt x="1442950" y="1339398"/>
                </a:lnTo>
                <a:close/>
                <a:moveTo>
                  <a:pt x="1380160" y="1339080"/>
                </a:moveTo>
                <a:lnTo>
                  <a:pt x="1380160" y="1365810"/>
                </a:lnTo>
                <a:lnTo>
                  <a:pt x="1426143" y="1365810"/>
                </a:lnTo>
                <a:lnTo>
                  <a:pt x="1425826" y="1339398"/>
                </a:lnTo>
                <a:lnTo>
                  <a:pt x="1380160" y="1339080"/>
                </a:lnTo>
                <a:close/>
                <a:moveTo>
                  <a:pt x="1317370" y="1338761"/>
                </a:moveTo>
                <a:lnTo>
                  <a:pt x="1316418" y="1365492"/>
                </a:lnTo>
                <a:lnTo>
                  <a:pt x="1362718" y="1365492"/>
                </a:lnTo>
                <a:lnTo>
                  <a:pt x="1363035" y="1339080"/>
                </a:lnTo>
                <a:lnTo>
                  <a:pt x="1317370" y="1338761"/>
                </a:lnTo>
                <a:close/>
                <a:moveTo>
                  <a:pt x="1254897" y="1338443"/>
                </a:moveTo>
                <a:lnTo>
                  <a:pt x="1252677" y="1365174"/>
                </a:lnTo>
                <a:lnTo>
                  <a:pt x="1298977" y="1365492"/>
                </a:lnTo>
                <a:lnTo>
                  <a:pt x="1300245" y="1338761"/>
                </a:lnTo>
                <a:lnTo>
                  <a:pt x="1254897" y="1338443"/>
                </a:lnTo>
                <a:close/>
                <a:moveTo>
                  <a:pt x="1192106" y="1338443"/>
                </a:moveTo>
                <a:lnTo>
                  <a:pt x="1189252" y="1364855"/>
                </a:lnTo>
                <a:lnTo>
                  <a:pt x="1235235" y="1365174"/>
                </a:lnTo>
                <a:lnTo>
                  <a:pt x="1237772" y="1338443"/>
                </a:lnTo>
                <a:lnTo>
                  <a:pt x="1192106" y="1338443"/>
                </a:lnTo>
                <a:close/>
                <a:moveTo>
                  <a:pt x="1128999" y="1338125"/>
                </a:moveTo>
                <a:lnTo>
                  <a:pt x="1125511" y="1364537"/>
                </a:lnTo>
                <a:lnTo>
                  <a:pt x="1172128" y="1364855"/>
                </a:lnTo>
                <a:lnTo>
                  <a:pt x="1174665" y="1338125"/>
                </a:lnTo>
                <a:lnTo>
                  <a:pt x="1128999" y="1338125"/>
                </a:lnTo>
                <a:close/>
                <a:moveTo>
                  <a:pt x="1066526" y="1337807"/>
                </a:moveTo>
                <a:lnTo>
                  <a:pt x="1061769" y="1364219"/>
                </a:lnTo>
                <a:lnTo>
                  <a:pt x="1108386" y="1364537"/>
                </a:lnTo>
                <a:lnTo>
                  <a:pt x="1111874" y="1338125"/>
                </a:lnTo>
                <a:lnTo>
                  <a:pt x="1066526" y="1337807"/>
                </a:lnTo>
                <a:close/>
                <a:moveTo>
                  <a:pt x="1003419" y="1337489"/>
                </a:moveTo>
                <a:lnTo>
                  <a:pt x="998345" y="1363901"/>
                </a:lnTo>
                <a:lnTo>
                  <a:pt x="1044644" y="1364219"/>
                </a:lnTo>
                <a:lnTo>
                  <a:pt x="1049401" y="1337807"/>
                </a:lnTo>
                <a:lnTo>
                  <a:pt x="1003419" y="1337489"/>
                </a:lnTo>
                <a:close/>
                <a:moveTo>
                  <a:pt x="538764" y="1314450"/>
                </a:moveTo>
                <a:lnTo>
                  <a:pt x="518458" y="1317308"/>
                </a:lnTo>
                <a:lnTo>
                  <a:pt x="498468" y="1320165"/>
                </a:lnTo>
                <a:lnTo>
                  <a:pt x="478479" y="1323340"/>
                </a:lnTo>
                <a:lnTo>
                  <a:pt x="458807" y="1326833"/>
                </a:lnTo>
                <a:lnTo>
                  <a:pt x="467691" y="1336675"/>
                </a:lnTo>
                <a:lnTo>
                  <a:pt x="476258" y="1346200"/>
                </a:lnTo>
                <a:lnTo>
                  <a:pt x="485142" y="1355408"/>
                </a:lnTo>
                <a:lnTo>
                  <a:pt x="494343" y="1364298"/>
                </a:lnTo>
                <a:lnTo>
                  <a:pt x="503228" y="1372871"/>
                </a:lnTo>
                <a:lnTo>
                  <a:pt x="512746" y="1381126"/>
                </a:lnTo>
                <a:lnTo>
                  <a:pt x="521948" y="1389381"/>
                </a:lnTo>
                <a:lnTo>
                  <a:pt x="531784" y="1397001"/>
                </a:lnTo>
                <a:lnTo>
                  <a:pt x="540986" y="1404621"/>
                </a:lnTo>
                <a:lnTo>
                  <a:pt x="551139" y="1411606"/>
                </a:lnTo>
                <a:lnTo>
                  <a:pt x="560658" y="1418273"/>
                </a:lnTo>
                <a:lnTo>
                  <a:pt x="570811" y="1424941"/>
                </a:lnTo>
                <a:lnTo>
                  <a:pt x="580965" y="1430973"/>
                </a:lnTo>
                <a:lnTo>
                  <a:pt x="591118" y="1437323"/>
                </a:lnTo>
                <a:lnTo>
                  <a:pt x="601589" y="1442721"/>
                </a:lnTo>
                <a:lnTo>
                  <a:pt x="611742" y="1447801"/>
                </a:lnTo>
                <a:lnTo>
                  <a:pt x="601589" y="1433831"/>
                </a:lnTo>
                <a:lnTo>
                  <a:pt x="591753" y="1419226"/>
                </a:lnTo>
                <a:lnTo>
                  <a:pt x="582234" y="1403351"/>
                </a:lnTo>
                <a:lnTo>
                  <a:pt x="573032" y="1387158"/>
                </a:lnTo>
                <a:lnTo>
                  <a:pt x="564148" y="1370013"/>
                </a:lnTo>
                <a:lnTo>
                  <a:pt x="555264" y="1352233"/>
                </a:lnTo>
                <a:lnTo>
                  <a:pt x="547014" y="1333500"/>
                </a:lnTo>
                <a:lnTo>
                  <a:pt x="538764" y="1314450"/>
                </a:lnTo>
                <a:close/>
                <a:moveTo>
                  <a:pt x="1688403" y="1302485"/>
                </a:moveTo>
                <a:lnTo>
                  <a:pt x="1692526" y="1329215"/>
                </a:lnTo>
                <a:lnTo>
                  <a:pt x="1737557" y="1329533"/>
                </a:lnTo>
                <a:lnTo>
                  <a:pt x="1733117" y="1302803"/>
                </a:lnTo>
                <a:lnTo>
                  <a:pt x="1688403" y="1302485"/>
                </a:lnTo>
                <a:close/>
                <a:moveTo>
                  <a:pt x="1626881" y="1302166"/>
                </a:moveTo>
                <a:lnTo>
                  <a:pt x="1630053" y="1329215"/>
                </a:lnTo>
                <a:lnTo>
                  <a:pt x="1675401" y="1329215"/>
                </a:lnTo>
                <a:lnTo>
                  <a:pt x="1671596" y="1302485"/>
                </a:lnTo>
                <a:lnTo>
                  <a:pt x="1626881" y="1302166"/>
                </a:lnTo>
                <a:close/>
                <a:moveTo>
                  <a:pt x="1565042" y="1302166"/>
                </a:moveTo>
                <a:lnTo>
                  <a:pt x="1567579" y="1328897"/>
                </a:lnTo>
                <a:lnTo>
                  <a:pt x="1612928" y="1329215"/>
                </a:lnTo>
                <a:lnTo>
                  <a:pt x="1610074" y="1302166"/>
                </a:lnTo>
                <a:lnTo>
                  <a:pt x="1565042" y="1302166"/>
                </a:lnTo>
                <a:close/>
                <a:moveTo>
                  <a:pt x="1503521" y="1301848"/>
                </a:moveTo>
                <a:lnTo>
                  <a:pt x="1505106" y="1328578"/>
                </a:lnTo>
                <a:lnTo>
                  <a:pt x="1550772" y="1328897"/>
                </a:lnTo>
                <a:lnTo>
                  <a:pt x="1548552" y="1302166"/>
                </a:lnTo>
                <a:lnTo>
                  <a:pt x="1503521" y="1301848"/>
                </a:lnTo>
                <a:close/>
                <a:moveTo>
                  <a:pt x="1441999" y="1301848"/>
                </a:moveTo>
                <a:lnTo>
                  <a:pt x="1442633" y="1328260"/>
                </a:lnTo>
                <a:lnTo>
                  <a:pt x="1487982" y="1328578"/>
                </a:lnTo>
                <a:lnTo>
                  <a:pt x="1486713" y="1301848"/>
                </a:lnTo>
                <a:lnTo>
                  <a:pt x="1441999" y="1301848"/>
                </a:lnTo>
                <a:close/>
                <a:moveTo>
                  <a:pt x="1380477" y="1301530"/>
                </a:moveTo>
                <a:lnTo>
                  <a:pt x="1380477" y="1328260"/>
                </a:lnTo>
                <a:lnTo>
                  <a:pt x="1425509" y="1328260"/>
                </a:lnTo>
                <a:lnTo>
                  <a:pt x="1425191" y="1301530"/>
                </a:lnTo>
                <a:lnTo>
                  <a:pt x="1380477" y="1301530"/>
                </a:lnTo>
                <a:close/>
                <a:moveTo>
                  <a:pt x="1318638" y="1301212"/>
                </a:moveTo>
                <a:lnTo>
                  <a:pt x="1317687" y="1327942"/>
                </a:lnTo>
                <a:lnTo>
                  <a:pt x="1363353" y="1328260"/>
                </a:lnTo>
                <a:lnTo>
                  <a:pt x="1363670" y="1301530"/>
                </a:lnTo>
                <a:lnTo>
                  <a:pt x="1318638" y="1301212"/>
                </a:lnTo>
                <a:close/>
                <a:moveTo>
                  <a:pt x="1257434" y="1301212"/>
                </a:moveTo>
                <a:lnTo>
                  <a:pt x="1255531" y="1327624"/>
                </a:lnTo>
                <a:lnTo>
                  <a:pt x="1300879" y="1327942"/>
                </a:lnTo>
                <a:lnTo>
                  <a:pt x="1301831" y="1301212"/>
                </a:lnTo>
                <a:lnTo>
                  <a:pt x="1257434" y="1301212"/>
                </a:lnTo>
                <a:close/>
                <a:moveTo>
                  <a:pt x="1195595" y="1300894"/>
                </a:moveTo>
                <a:lnTo>
                  <a:pt x="1193058" y="1327306"/>
                </a:lnTo>
                <a:lnTo>
                  <a:pt x="1238406" y="1327624"/>
                </a:lnTo>
                <a:lnTo>
                  <a:pt x="1240626" y="1300894"/>
                </a:lnTo>
                <a:lnTo>
                  <a:pt x="1195595" y="1300894"/>
                </a:lnTo>
                <a:close/>
                <a:moveTo>
                  <a:pt x="1134073" y="1300575"/>
                </a:moveTo>
                <a:lnTo>
                  <a:pt x="1130268" y="1327306"/>
                </a:lnTo>
                <a:lnTo>
                  <a:pt x="1175933" y="1327306"/>
                </a:lnTo>
                <a:lnTo>
                  <a:pt x="1178787" y="1300894"/>
                </a:lnTo>
                <a:lnTo>
                  <a:pt x="1134073" y="1300575"/>
                </a:lnTo>
                <a:close/>
                <a:moveTo>
                  <a:pt x="1072551" y="1300575"/>
                </a:moveTo>
                <a:lnTo>
                  <a:pt x="1068112" y="1326987"/>
                </a:lnTo>
                <a:lnTo>
                  <a:pt x="1113460" y="1326987"/>
                </a:lnTo>
                <a:lnTo>
                  <a:pt x="1117266" y="1300575"/>
                </a:lnTo>
                <a:lnTo>
                  <a:pt x="1072551" y="1300575"/>
                </a:lnTo>
                <a:close/>
                <a:moveTo>
                  <a:pt x="1010712" y="1300257"/>
                </a:moveTo>
                <a:lnTo>
                  <a:pt x="1005638" y="1326669"/>
                </a:lnTo>
                <a:lnTo>
                  <a:pt x="1050987" y="1326987"/>
                </a:lnTo>
                <a:lnTo>
                  <a:pt x="1055744" y="1300575"/>
                </a:lnTo>
                <a:lnTo>
                  <a:pt x="1010712" y="1300257"/>
                </a:lnTo>
                <a:close/>
                <a:moveTo>
                  <a:pt x="742467" y="1299528"/>
                </a:moveTo>
                <a:lnTo>
                  <a:pt x="705978" y="1300480"/>
                </a:lnTo>
                <a:lnTo>
                  <a:pt x="670124" y="1302068"/>
                </a:lnTo>
                <a:lnTo>
                  <a:pt x="634587" y="1304290"/>
                </a:lnTo>
                <a:lnTo>
                  <a:pt x="600002" y="1307148"/>
                </a:lnTo>
                <a:lnTo>
                  <a:pt x="608886" y="1327150"/>
                </a:lnTo>
                <a:lnTo>
                  <a:pt x="618088" y="1346518"/>
                </a:lnTo>
                <a:lnTo>
                  <a:pt x="627607" y="1364298"/>
                </a:lnTo>
                <a:lnTo>
                  <a:pt x="632683" y="1373188"/>
                </a:lnTo>
                <a:lnTo>
                  <a:pt x="637760" y="1381126"/>
                </a:lnTo>
                <a:lnTo>
                  <a:pt x="642519" y="1389381"/>
                </a:lnTo>
                <a:lnTo>
                  <a:pt x="647596" y="1397001"/>
                </a:lnTo>
                <a:lnTo>
                  <a:pt x="652673" y="1404621"/>
                </a:lnTo>
                <a:lnTo>
                  <a:pt x="657750" y="1411288"/>
                </a:lnTo>
                <a:lnTo>
                  <a:pt x="662826" y="1417956"/>
                </a:lnTo>
                <a:lnTo>
                  <a:pt x="668220" y="1424623"/>
                </a:lnTo>
                <a:lnTo>
                  <a:pt x="673614" y="1430656"/>
                </a:lnTo>
                <a:lnTo>
                  <a:pt x="678691" y="1436688"/>
                </a:lnTo>
                <a:lnTo>
                  <a:pt x="686941" y="1444626"/>
                </a:lnTo>
                <a:lnTo>
                  <a:pt x="694873" y="1451928"/>
                </a:lnTo>
                <a:lnTo>
                  <a:pt x="703123" y="1458913"/>
                </a:lnTo>
                <a:lnTo>
                  <a:pt x="711055" y="1464628"/>
                </a:lnTo>
                <a:lnTo>
                  <a:pt x="718987" y="1469708"/>
                </a:lnTo>
                <a:lnTo>
                  <a:pt x="726920" y="1474153"/>
                </a:lnTo>
                <a:lnTo>
                  <a:pt x="734535" y="1477963"/>
                </a:lnTo>
                <a:lnTo>
                  <a:pt x="742467" y="1480821"/>
                </a:lnTo>
                <a:lnTo>
                  <a:pt x="742467" y="1299528"/>
                </a:lnTo>
                <a:close/>
                <a:moveTo>
                  <a:pt x="1682695" y="1264935"/>
                </a:moveTo>
                <a:lnTo>
                  <a:pt x="1686818" y="1291665"/>
                </a:lnTo>
                <a:lnTo>
                  <a:pt x="1731215" y="1291665"/>
                </a:lnTo>
                <a:lnTo>
                  <a:pt x="1726775" y="1264935"/>
                </a:lnTo>
                <a:lnTo>
                  <a:pt x="1682695" y="1264935"/>
                </a:lnTo>
                <a:close/>
                <a:moveTo>
                  <a:pt x="1622442" y="1264617"/>
                </a:moveTo>
                <a:lnTo>
                  <a:pt x="1625613" y="1291347"/>
                </a:lnTo>
                <a:lnTo>
                  <a:pt x="1670327" y="1291665"/>
                </a:lnTo>
                <a:lnTo>
                  <a:pt x="1666205" y="1264617"/>
                </a:lnTo>
                <a:lnTo>
                  <a:pt x="1622442" y="1264617"/>
                </a:lnTo>
                <a:close/>
                <a:moveTo>
                  <a:pt x="1561871" y="1264617"/>
                </a:moveTo>
                <a:lnTo>
                  <a:pt x="1564091" y="1291347"/>
                </a:lnTo>
                <a:lnTo>
                  <a:pt x="1608805" y="1291347"/>
                </a:lnTo>
                <a:lnTo>
                  <a:pt x="1605951" y="1264617"/>
                </a:lnTo>
                <a:lnTo>
                  <a:pt x="1561871" y="1264617"/>
                </a:lnTo>
                <a:close/>
                <a:moveTo>
                  <a:pt x="1501618" y="1264298"/>
                </a:moveTo>
                <a:lnTo>
                  <a:pt x="1502886" y="1291029"/>
                </a:lnTo>
                <a:lnTo>
                  <a:pt x="1547284" y="1291029"/>
                </a:lnTo>
                <a:lnTo>
                  <a:pt x="1545381" y="1264298"/>
                </a:lnTo>
                <a:lnTo>
                  <a:pt x="1501618" y="1264298"/>
                </a:lnTo>
                <a:close/>
                <a:moveTo>
                  <a:pt x="1441048" y="1263980"/>
                </a:moveTo>
                <a:lnTo>
                  <a:pt x="1441682" y="1290711"/>
                </a:lnTo>
                <a:lnTo>
                  <a:pt x="1486396" y="1291029"/>
                </a:lnTo>
                <a:lnTo>
                  <a:pt x="1485128" y="1264298"/>
                </a:lnTo>
                <a:lnTo>
                  <a:pt x="1441048" y="1263980"/>
                </a:lnTo>
                <a:close/>
                <a:moveTo>
                  <a:pt x="1380794" y="1263980"/>
                </a:moveTo>
                <a:lnTo>
                  <a:pt x="1380477" y="1290711"/>
                </a:lnTo>
                <a:lnTo>
                  <a:pt x="1424874" y="1290711"/>
                </a:lnTo>
                <a:lnTo>
                  <a:pt x="1424557" y="1263980"/>
                </a:lnTo>
                <a:lnTo>
                  <a:pt x="1380794" y="1263980"/>
                </a:lnTo>
                <a:close/>
                <a:moveTo>
                  <a:pt x="1320224" y="1263662"/>
                </a:moveTo>
                <a:lnTo>
                  <a:pt x="1319273" y="1290392"/>
                </a:lnTo>
                <a:lnTo>
                  <a:pt x="1363670" y="1290711"/>
                </a:lnTo>
                <a:lnTo>
                  <a:pt x="1363987" y="1263980"/>
                </a:lnTo>
                <a:lnTo>
                  <a:pt x="1320224" y="1263662"/>
                </a:lnTo>
                <a:close/>
                <a:moveTo>
                  <a:pt x="1259654" y="1263662"/>
                </a:moveTo>
                <a:lnTo>
                  <a:pt x="1258068" y="1290392"/>
                </a:lnTo>
                <a:lnTo>
                  <a:pt x="1302465" y="1290392"/>
                </a:lnTo>
                <a:lnTo>
                  <a:pt x="1303416" y="1263662"/>
                </a:lnTo>
                <a:lnTo>
                  <a:pt x="1259654" y="1263662"/>
                </a:lnTo>
                <a:close/>
                <a:moveTo>
                  <a:pt x="1199083" y="1263344"/>
                </a:moveTo>
                <a:lnTo>
                  <a:pt x="1196546" y="1290074"/>
                </a:lnTo>
                <a:lnTo>
                  <a:pt x="1241260" y="1290392"/>
                </a:lnTo>
                <a:lnTo>
                  <a:pt x="1243163" y="1263662"/>
                </a:lnTo>
                <a:lnTo>
                  <a:pt x="1199083" y="1263344"/>
                </a:lnTo>
                <a:close/>
                <a:moveTo>
                  <a:pt x="1138830" y="1263344"/>
                </a:moveTo>
                <a:lnTo>
                  <a:pt x="1135659" y="1289756"/>
                </a:lnTo>
                <a:lnTo>
                  <a:pt x="1180056" y="1290074"/>
                </a:lnTo>
                <a:lnTo>
                  <a:pt x="1182593" y="1263344"/>
                </a:lnTo>
                <a:lnTo>
                  <a:pt x="1138830" y="1263344"/>
                </a:lnTo>
                <a:close/>
                <a:moveTo>
                  <a:pt x="1078259" y="1263026"/>
                </a:moveTo>
                <a:lnTo>
                  <a:pt x="1074137" y="1289756"/>
                </a:lnTo>
                <a:lnTo>
                  <a:pt x="1118851" y="1289756"/>
                </a:lnTo>
                <a:lnTo>
                  <a:pt x="1122339" y="1263344"/>
                </a:lnTo>
                <a:lnTo>
                  <a:pt x="1078259" y="1263026"/>
                </a:lnTo>
                <a:close/>
                <a:moveTo>
                  <a:pt x="1018006" y="1263026"/>
                </a:moveTo>
                <a:lnTo>
                  <a:pt x="1012615" y="1289438"/>
                </a:lnTo>
                <a:lnTo>
                  <a:pt x="1057329" y="1289756"/>
                </a:lnTo>
                <a:lnTo>
                  <a:pt x="1061769" y="1263026"/>
                </a:lnTo>
                <a:lnTo>
                  <a:pt x="1018006" y="1263026"/>
                </a:lnTo>
                <a:close/>
                <a:moveTo>
                  <a:pt x="1676987" y="1227067"/>
                </a:moveTo>
                <a:lnTo>
                  <a:pt x="1681109" y="1253797"/>
                </a:lnTo>
                <a:lnTo>
                  <a:pt x="1724872" y="1254115"/>
                </a:lnTo>
                <a:lnTo>
                  <a:pt x="1719798" y="1227067"/>
                </a:lnTo>
                <a:lnTo>
                  <a:pt x="1676987" y="1227067"/>
                </a:lnTo>
                <a:close/>
                <a:moveTo>
                  <a:pt x="1618002" y="1227067"/>
                </a:moveTo>
                <a:lnTo>
                  <a:pt x="1621173" y="1253797"/>
                </a:lnTo>
                <a:lnTo>
                  <a:pt x="1664619" y="1253797"/>
                </a:lnTo>
                <a:lnTo>
                  <a:pt x="1660813" y="1227067"/>
                </a:lnTo>
                <a:lnTo>
                  <a:pt x="1618002" y="1227067"/>
                </a:lnTo>
                <a:close/>
                <a:moveTo>
                  <a:pt x="1558383" y="1226431"/>
                </a:moveTo>
                <a:lnTo>
                  <a:pt x="1560920" y="1253479"/>
                </a:lnTo>
                <a:lnTo>
                  <a:pt x="1604683" y="1253797"/>
                </a:lnTo>
                <a:lnTo>
                  <a:pt x="1601512" y="1226431"/>
                </a:lnTo>
                <a:lnTo>
                  <a:pt x="1558383" y="1226431"/>
                </a:lnTo>
                <a:close/>
                <a:moveTo>
                  <a:pt x="1499398" y="1226431"/>
                </a:moveTo>
                <a:lnTo>
                  <a:pt x="1500984" y="1253479"/>
                </a:lnTo>
                <a:lnTo>
                  <a:pt x="1544430" y="1253479"/>
                </a:lnTo>
                <a:lnTo>
                  <a:pt x="1542210" y="1226431"/>
                </a:lnTo>
                <a:lnTo>
                  <a:pt x="1499398" y="1226431"/>
                </a:lnTo>
                <a:close/>
                <a:moveTo>
                  <a:pt x="1439779" y="1226112"/>
                </a:moveTo>
                <a:lnTo>
                  <a:pt x="1440730" y="1253161"/>
                </a:lnTo>
                <a:lnTo>
                  <a:pt x="1484493" y="1253479"/>
                </a:lnTo>
                <a:lnTo>
                  <a:pt x="1483225" y="1226431"/>
                </a:lnTo>
                <a:lnTo>
                  <a:pt x="1439779" y="1226112"/>
                </a:lnTo>
                <a:close/>
                <a:moveTo>
                  <a:pt x="1380794" y="1226112"/>
                </a:moveTo>
                <a:lnTo>
                  <a:pt x="1380794" y="1253161"/>
                </a:lnTo>
                <a:lnTo>
                  <a:pt x="1424240" y="1253161"/>
                </a:lnTo>
                <a:lnTo>
                  <a:pt x="1423606" y="1226112"/>
                </a:lnTo>
                <a:lnTo>
                  <a:pt x="1380794" y="1226112"/>
                </a:lnTo>
                <a:close/>
                <a:moveTo>
                  <a:pt x="1321492" y="1226112"/>
                </a:moveTo>
                <a:lnTo>
                  <a:pt x="1320541" y="1252843"/>
                </a:lnTo>
                <a:lnTo>
                  <a:pt x="1364304" y="1253161"/>
                </a:lnTo>
                <a:lnTo>
                  <a:pt x="1364621" y="1226112"/>
                </a:lnTo>
                <a:lnTo>
                  <a:pt x="1321492" y="1226112"/>
                </a:lnTo>
                <a:close/>
                <a:moveTo>
                  <a:pt x="1262190" y="1225794"/>
                </a:moveTo>
                <a:lnTo>
                  <a:pt x="1260605" y="1252843"/>
                </a:lnTo>
                <a:lnTo>
                  <a:pt x="1304051" y="1252843"/>
                </a:lnTo>
                <a:lnTo>
                  <a:pt x="1305319" y="1225794"/>
                </a:lnTo>
                <a:lnTo>
                  <a:pt x="1262190" y="1225794"/>
                </a:lnTo>
                <a:close/>
                <a:moveTo>
                  <a:pt x="1203206" y="1225794"/>
                </a:moveTo>
                <a:lnTo>
                  <a:pt x="1200352" y="1252524"/>
                </a:lnTo>
                <a:lnTo>
                  <a:pt x="1244115" y="1252843"/>
                </a:lnTo>
                <a:lnTo>
                  <a:pt x="1246017" y="1225794"/>
                </a:lnTo>
                <a:lnTo>
                  <a:pt x="1203206" y="1225794"/>
                </a:lnTo>
                <a:close/>
                <a:moveTo>
                  <a:pt x="1143904" y="1225476"/>
                </a:moveTo>
                <a:lnTo>
                  <a:pt x="1140415" y="1252524"/>
                </a:lnTo>
                <a:lnTo>
                  <a:pt x="1183861" y="1252524"/>
                </a:lnTo>
                <a:lnTo>
                  <a:pt x="1187032" y="1225794"/>
                </a:lnTo>
                <a:lnTo>
                  <a:pt x="1143904" y="1225476"/>
                </a:lnTo>
                <a:close/>
                <a:moveTo>
                  <a:pt x="1084602" y="1225476"/>
                </a:moveTo>
                <a:lnTo>
                  <a:pt x="1080162" y="1252206"/>
                </a:lnTo>
                <a:lnTo>
                  <a:pt x="1123925" y="1252524"/>
                </a:lnTo>
                <a:lnTo>
                  <a:pt x="1127731" y="1225476"/>
                </a:lnTo>
                <a:lnTo>
                  <a:pt x="1084602" y="1225476"/>
                </a:lnTo>
                <a:close/>
                <a:moveTo>
                  <a:pt x="1025300" y="1225476"/>
                </a:moveTo>
                <a:lnTo>
                  <a:pt x="1020226" y="1252206"/>
                </a:lnTo>
                <a:lnTo>
                  <a:pt x="1063672" y="1252206"/>
                </a:lnTo>
                <a:lnTo>
                  <a:pt x="1068429" y="1225476"/>
                </a:lnTo>
                <a:lnTo>
                  <a:pt x="1025300" y="1225476"/>
                </a:lnTo>
                <a:close/>
                <a:moveTo>
                  <a:pt x="1671279" y="1188881"/>
                </a:moveTo>
                <a:lnTo>
                  <a:pt x="1675401" y="1216248"/>
                </a:lnTo>
                <a:lnTo>
                  <a:pt x="1718213" y="1216248"/>
                </a:lnTo>
                <a:lnTo>
                  <a:pt x="1713456" y="1188881"/>
                </a:lnTo>
                <a:lnTo>
                  <a:pt x="1671279" y="1188881"/>
                </a:lnTo>
                <a:close/>
                <a:moveTo>
                  <a:pt x="1613245" y="1188881"/>
                </a:moveTo>
                <a:lnTo>
                  <a:pt x="1616416" y="1215929"/>
                </a:lnTo>
                <a:lnTo>
                  <a:pt x="1659228" y="1216248"/>
                </a:lnTo>
                <a:lnTo>
                  <a:pt x="1655422" y="1188881"/>
                </a:lnTo>
                <a:lnTo>
                  <a:pt x="1613245" y="1188881"/>
                </a:lnTo>
                <a:close/>
                <a:moveTo>
                  <a:pt x="1555212" y="1188881"/>
                </a:moveTo>
                <a:lnTo>
                  <a:pt x="1557432" y="1215929"/>
                </a:lnTo>
                <a:lnTo>
                  <a:pt x="1600560" y="1215929"/>
                </a:lnTo>
                <a:lnTo>
                  <a:pt x="1597389" y="1188881"/>
                </a:lnTo>
                <a:lnTo>
                  <a:pt x="1555212" y="1188881"/>
                </a:lnTo>
                <a:close/>
                <a:moveTo>
                  <a:pt x="1497178" y="1188881"/>
                </a:moveTo>
                <a:lnTo>
                  <a:pt x="1498764" y="1215929"/>
                </a:lnTo>
                <a:lnTo>
                  <a:pt x="1541575" y="1215929"/>
                </a:lnTo>
                <a:lnTo>
                  <a:pt x="1539356" y="1188881"/>
                </a:lnTo>
                <a:lnTo>
                  <a:pt x="1497178" y="1188881"/>
                </a:lnTo>
                <a:close/>
                <a:moveTo>
                  <a:pt x="1438828" y="1188563"/>
                </a:moveTo>
                <a:lnTo>
                  <a:pt x="1439779" y="1215611"/>
                </a:lnTo>
                <a:lnTo>
                  <a:pt x="1482591" y="1215929"/>
                </a:lnTo>
                <a:lnTo>
                  <a:pt x="1481322" y="1188563"/>
                </a:lnTo>
                <a:lnTo>
                  <a:pt x="1438828" y="1188563"/>
                </a:lnTo>
                <a:close/>
                <a:moveTo>
                  <a:pt x="1381111" y="1188563"/>
                </a:moveTo>
                <a:lnTo>
                  <a:pt x="1380794" y="1215611"/>
                </a:lnTo>
                <a:lnTo>
                  <a:pt x="1423606" y="1215611"/>
                </a:lnTo>
                <a:lnTo>
                  <a:pt x="1422972" y="1188563"/>
                </a:lnTo>
                <a:lnTo>
                  <a:pt x="1381111" y="1188563"/>
                </a:lnTo>
                <a:close/>
                <a:moveTo>
                  <a:pt x="1322761" y="1188563"/>
                </a:moveTo>
                <a:lnTo>
                  <a:pt x="1321810" y="1215611"/>
                </a:lnTo>
                <a:lnTo>
                  <a:pt x="1364621" y="1215611"/>
                </a:lnTo>
                <a:lnTo>
                  <a:pt x="1365255" y="1188563"/>
                </a:lnTo>
                <a:lnTo>
                  <a:pt x="1322761" y="1188563"/>
                </a:lnTo>
                <a:close/>
                <a:moveTo>
                  <a:pt x="1264727" y="1188563"/>
                </a:moveTo>
                <a:lnTo>
                  <a:pt x="1263142" y="1215293"/>
                </a:lnTo>
                <a:lnTo>
                  <a:pt x="1305636" y="1215293"/>
                </a:lnTo>
                <a:lnTo>
                  <a:pt x="1307222" y="1188563"/>
                </a:lnTo>
                <a:lnTo>
                  <a:pt x="1264727" y="1188563"/>
                </a:lnTo>
                <a:close/>
                <a:moveTo>
                  <a:pt x="1206694" y="1188244"/>
                </a:moveTo>
                <a:lnTo>
                  <a:pt x="1204157" y="1215293"/>
                </a:lnTo>
                <a:lnTo>
                  <a:pt x="1246969" y="1215293"/>
                </a:lnTo>
                <a:lnTo>
                  <a:pt x="1248871" y="1188563"/>
                </a:lnTo>
                <a:lnTo>
                  <a:pt x="1206694" y="1188244"/>
                </a:lnTo>
                <a:close/>
                <a:moveTo>
                  <a:pt x="1148661" y="1188244"/>
                </a:moveTo>
                <a:lnTo>
                  <a:pt x="1145172" y="1215293"/>
                </a:lnTo>
                <a:lnTo>
                  <a:pt x="1188301" y="1215293"/>
                </a:lnTo>
                <a:lnTo>
                  <a:pt x="1190838" y="1188244"/>
                </a:lnTo>
                <a:lnTo>
                  <a:pt x="1148661" y="1188244"/>
                </a:lnTo>
                <a:close/>
                <a:moveTo>
                  <a:pt x="1090627" y="1188244"/>
                </a:moveTo>
                <a:lnTo>
                  <a:pt x="1086505" y="1214975"/>
                </a:lnTo>
                <a:lnTo>
                  <a:pt x="1128999" y="1214975"/>
                </a:lnTo>
                <a:lnTo>
                  <a:pt x="1132805" y="1188244"/>
                </a:lnTo>
                <a:lnTo>
                  <a:pt x="1090627" y="1188244"/>
                </a:lnTo>
                <a:close/>
                <a:moveTo>
                  <a:pt x="1032594" y="1187926"/>
                </a:moveTo>
                <a:lnTo>
                  <a:pt x="1027203" y="1214975"/>
                </a:lnTo>
                <a:lnTo>
                  <a:pt x="1070331" y="1214975"/>
                </a:lnTo>
                <a:lnTo>
                  <a:pt x="1074771" y="1188244"/>
                </a:lnTo>
                <a:lnTo>
                  <a:pt x="1032594" y="1187926"/>
                </a:lnTo>
                <a:close/>
                <a:moveTo>
                  <a:pt x="1740728" y="1132875"/>
                </a:moveTo>
                <a:lnTo>
                  <a:pt x="1737874" y="1133193"/>
                </a:lnTo>
                <a:lnTo>
                  <a:pt x="1735337" y="1133829"/>
                </a:lnTo>
                <a:lnTo>
                  <a:pt x="1733117" y="1134784"/>
                </a:lnTo>
                <a:lnTo>
                  <a:pt x="1731532" y="1136057"/>
                </a:lnTo>
                <a:lnTo>
                  <a:pt x="1730263" y="1137648"/>
                </a:lnTo>
                <a:lnTo>
                  <a:pt x="1729312" y="1139875"/>
                </a:lnTo>
                <a:lnTo>
                  <a:pt x="1728995" y="1142103"/>
                </a:lnTo>
                <a:lnTo>
                  <a:pt x="1728995" y="1144330"/>
                </a:lnTo>
                <a:lnTo>
                  <a:pt x="1730263" y="1151649"/>
                </a:lnTo>
                <a:lnTo>
                  <a:pt x="1731215" y="1153877"/>
                </a:lnTo>
                <a:lnTo>
                  <a:pt x="1732166" y="1156104"/>
                </a:lnTo>
                <a:lnTo>
                  <a:pt x="1734069" y="1158332"/>
                </a:lnTo>
                <a:lnTo>
                  <a:pt x="1735971" y="1159923"/>
                </a:lnTo>
                <a:lnTo>
                  <a:pt x="1738508" y="1161514"/>
                </a:lnTo>
                <a:lnTo>
                  <a:pt x="1741045" y="1162469"/>
                </a:lnTo>
                <a:lnTo>
                  <a:pt x="1743582" y="1163105"/>
                </a:lnTo>
                <a:lnTo>
                  <a:pt x="1746437" y="1163423"/>
                </a:lnTo>
                <a:lnTo>
                  <a:pt x="1772123" y="1163423"/>
                </a:lnTo>
                <a:lnTo>
                  <a:pt x="1775295" y="1163105"/>
                </a:lnTo>
                <a:lnTo>
                  <a:pt x="1777832" y="1162469"/>
                </a:lnTo>
                <a:lnTo>
                  <a:pt x="1779734" y="1161514"/>
                </a:lnTo>
                <a:lnTo>
                  <a:pt x="1781637" y="1159923"/>
                </a:lnTo>
                <a:lnTo>
                  <a:pt x="1782906" y="1158332"/>
                </a:lnTo>
                <a:lnTo>
                  <a:pt x="1783857" y="1156104"/>
                </a:lnTo>
                <a:lnTo>
                  <a:pt x="1784174" y="1154195"/>
                </a:lnTo>
                <a:lnTo>
                  <a:pt x="1783857" y="1151968"/>
                </a:lnTo>
                <a:lnTo>
                  <a:pt x="1782271" y="1144330"/>
                </a:lnTo>
                <a:lnTo>
                  <a:pt x="1781637" y="1142103"/>
                </a:lnTo>
                <a:lnTo>
                  <a:pt x="1780369" y="1139875"/>
                </a:lnTo>
                <a:lnTo>
                  <a:pt x="1778783" y="1137648"/>
                </a:lnTo>
                <a:lnTo>
                  <a:pt x="1776563" y="1136057"/>
                </a:lnTo>
                <a:lnTo>
                  <a:pt x="1774343" y="1134784"/>
                </a:lnTo>
                <a:lnTo>
                  <a:pt x="1771489" y="1133829"/>
                </a:lnTo>
                <a:lnTo>
                  <a:pt x="1768635" y="1133193"/>
                </a:lnTo>
                <a:lnTo>
                  <a:pt x="1766098" y="1132875"/>
                </a:lnTo>
                <a:lnTo>
                  <a:pt x="1740728" y="1132875"/>
                </a:lnTo>
                <a:close/>
                <a:moveTo>
                  <a:pt x="1664619" y="1132875"/>
                </a:moveTo>
                <a:lnTo>
                  <a:pt x="1661765" y="1133193"/>
                </a:lnTo>
                <a:lnTo>
                  <a:pt x="1659545" y="1133829"/>
                </a:lnTo>
                <a:lnTo>
                  <a:pt x="1657325" y="1134784"/>
                </a:lnTo>
                <a:lnTo>
                  <a:pt x="1655422" y="1136057"/>
                </a:lnTo>
                <a:lnTo>
                  <a:pt x="1654154" y="1137648"/>
                </a:lnTo>
                <a:lnTo>
                  <a:pt x="1653203" y="1139875"/>
                </a:lnTo>
                <a:lnTo>
                  <a:pt x="1652568" y="1142103"/>
                </a:lnTo>
                <a:lnTo>
                  <a:pt x="1652568" y="1144330"/>
                </a:lnTo>
                <a:lnTo>
                  <a:pt x="1653837" y="1151649"/>
                </a:lnTo>
                <a:lnTo>
                  <a:pt x="1654471" y="1153877"/>
                </a:lnTo>
                <a:lnTo>
                  <a:pt x="1655422" y="1156104"/>
                </a:lnTo>
                <a:lnTo>
                  <a:pt x="1657008" y="1158332"/>
                </a:lnTo>
                <a:lnTo>
                  <a:pt x="1658911" y="1159923"/>
                </a:lnTo>
                <a:lnTo>
                  <a:pt x="1661131" y="1161196"/>
                </a:lnTo>
                <a:lnTo>
                  <a:pt x="1663668" y="1162469"/>
                </a:lnTo>
                <a:lnTo>
                  <a:pt x="1666205" y="1163105"/>
                </a:lnTo>
                <a:lnTo>
                  <a:pt x="1669376" y="1163105"/>
                </a:lnTo>
                <a:lnTo>
                  <a:pt x="1695063" y="1163423"/>
                </a:lnTo>
                <a:lnTo>
                  <a:pt x="1697917" y="1163105"/>
                </a:lnTo>
                <a:lnTo>
                  <a:pt x="1700137" y="1162469"/>
                </a:lnTo>
                <a:lnTo>
                  <a:pt x="1702357" y="1161514"/>
                </a:lnTo>
                <a:lnTo>
                  <a:pt x="1704576" y="1159923"/>
                </a:lnTo>
                <a:lnTo>
                  <a:pt x="1705845" y="1158332"/>
                </a:lnTo>
                <a:lnTo>
                  <a:pt x="1706796" y="1156104"/>
                </a:lnTo>
                <a:lnTo>
                  <a:pt x="1707430" y="1153877"/>
                </a:lnTo>
                <a:lnTo>
                  <a:pt x="1707113" y="1151649"/>
                </a:lnTo>
                <a:lnTo>
                  <a:pt x="1705845" y="1144330"/>
                </a:lnTo>
                <a:lnTo>
                  <a:pt x="1705211" y="1142103"/>
                </a:lnTo>
                <a:lnTo>
                  <a:pt x="1704259" y="1139875"/>
                </a:lnTo>
                <a:lnTo>
                  <a:pt x="1702357" y="1137648"/>
                </a:lnTo>
                <a:lnTo>
                  <a:pt x="1700137" y="1136057"/>
                </a:lnTo>
                <a:lnTo>
                  <a:pt x="1697917" y="1134784"/>
                </a:lnTo>
                <a:lnTo>
                  <a:pt x="1695697" y="1133829"/>
                </a:lnTo>
                <a:lnTo>
                  <a:pt x="1692843" y="1133193"/>
                </a:lnTo>
                <a:lnTo>
                  <a:pt x="1689989" y="1132875"/>
                </a:lnTo>
                <a:lnTo>
                  <a:pt x="1664619" y="1132875"/>
                </a:lnTo>
                <a:close/>
                <a:moveTo>
                  <a:pt x="1586924" y="1132875"/>
                </a:moveTo>
                <a:lnTo>
                  <a:pt x="1584704" y="1133511"/>
                </a:lnTo>
                <a:lnTo>
                  <a:pt x="1582167" y="1134784"/>
                </a:lnTo>
                <a:lnTo>
                  <a:pt x="1580264" y="1136057"/>
                </a:lnTo>
                <a:lnTo>
                  <a:pt x="1578679" y="1137648"/>
                </a:lnTo>
                <a:lnTo>
                  <a:pt x="1577727" y="1139875"/>
                </a:lnTo>
                <a:lnTo>
                  <a:pt x="1577093" y="1142103"/>
                </a:lnTo>
                <a:lnTo>
                  <a:pt x="1577093" y="1144330"/>
                </a:lnTo>
                <a:lnTo>
                  <a:pt x="1578044" y="1151649"/>
                </a:lnTo>
                <a:lnTo>
                  <a:pt x="1578362" y="1153877"/>
                </a:lnTo>
                <a:lnTo>
                  <a:pt x="1579313" y="1156104"/>
                </a:lnTo>
                <a:lnTo>
                  <a:pt x="1580899" y="1158332"/>
                </a:lnTo>
                <a:lnTo>
                  <a:pt x="1583118" y="1159923"/>
                </a:lnTo>
                <a:lnTo>
                  <a:pt x="1585338" y="1161196"/>
                </a:lnTo>
                <a:lnTo>
                  <a:pt x="1587558" y="1162151"/>
                </a:lnTo>
                <a:lnTo>
                  <a:pt x="1590412" y="1162787"/>
                </a:lnTo>
                <a:lnTo>
                  <a:pt x="1593266" y="1163105"/>
                </a:lnTo>
                <a:lnTo>
                  <a:pt x="1618953" y="1163105"/>
                </a:lnTo>
                <a:lnTo>
                  <a:pt x="1621807" y="1163105"/>
                </a:lnTo>
                <a:lnTo>
                  <a:pt x="1624344" y="1162469"/>
                </a:lnTo>
                <a:lnTo>
                  <a:pt x="1626564" y="1161196"/>
                </a:lnTo>
                <a:lnTo>
                  <a:pt x="1628467" y="1159923"/>
                </a:lnTo>
                <a:lnTo>
                  <a:pt x="1629735" y="1158332"/>
                </a:lnTo>
                <a:lnTo>
                  <a:pt x="1631004" y="1156104"/>
                </a:lnTo>
                <a:lnTo>
                  <a:pt x="1631321" y="1153877"/>
                </a:lnTo>
                <a:lnTo>
                  <a:pt x="1631321" y="1151649"/>
                </a:lnTo>
                <a:lnTo>
                  <a:pt x="1630370" y="1144330"/>
                </a:lnTo>
                <a:lnTo>
                  <a:pt x="1629735" y="1142103"/>
                </a:lnTo>
                <a:lnTo>
                  <a:pt x="1628784" y="1139875"/>
                </a:lnTo>
                <a:lnTo>
                  <a:pt x="1627198" y="1137648"/>
                </a:lnTo>
                <a:lnTo>
                  <a:pt x="1625296" y="1136057"/>
                </a:lnTo>
                <a:lnTo>
                  <a:pt x="1623076" y="1134784"/>
                </a:lnTo>
                <a:lnTo>
                  <a:pt x="1620856" y="1133829"/>
                </a:lnTo>
                <a:lnTo>
                  <a:pt x="1618002" y="1132875"/>
                </a:lnTo>
                <a:lnTo>
                  <a:pt x="1615148" y="1132875"/>
                </a:lnTo>
                <a:lnTo>
                  <a:pt x="1589778" y="1132875"/>
                </a:lnTo>
                <a:lnTo>
                  <a:pt x="1586924" y="1132875"/>
                </a:lnTo>
                <a:close/>
                <a:moveTo>
                  <a:pt x="1510815" y="1132875"/>
                </a:moveTo>
                <a:lnTo>
                  <a:pt x="1508278" y="1133511"/>
                </a:lnTo>
                <a:lnTo>
                  <a:pt x="1506058" y="1134784"/>
                </a:lnTo>
                <a:lnTo>
                  <a:pt x="1504155" y="1136057"/>
                </a:lnTo>
                <a:lnTo>
                  <a:pt x="1502569" y="1137648"/>
                </a:lnTo>
                <a:lnTo>
                  <a:pt x="1501618" y="1139875"/>
                </a:lnTo>
                <a:lnTo>
                  <a:pt x="1500984" y="1142103"/>
                </a:lnTo>
                <a:lnTo>
                  <a:pt x="1500667" y="1144330"/>
                </a:lnTo>
                <a:lnTo>
                  <a:pt x="1501301" y="1151649"/>
                </a:lnTo>
                <a:lnTo>
                  <a:pt x="1501618" y="1153877"/>
                </a:lnTo>
                <a:lnTo>
                  <a:pt x="1502569" y="1156104"/>
                </a:lnTo>
                <a:lnTo>
                  <a:pt x="1503838" y="1158332"/>
                </a:lnTo>
                <a:lnTo>
                  <a:pt x="1505741" y="1159923"/>
                </a:lnTo>
                <a:lnTo>
                  <a:pt x="1507960" y="1161196"/>
                </a:lnTo>
                <a:lnTo>
                  <a:pt x="1510180" y="1162151"/>
                </a:lnTo>
                <a:lnTo>
                  <a:pt x="1512717" y="1162787"/>
                </a:lnTo>
                <a:lnTo>
                  <a:pt x="1515888" y="1163105"/>
                </a:lnTo>
                <a:lnTo>
                  <a:pt x="1541575" y="1163105"/>
                </a:lnTo>
                <a:lnTo>
                  <a:pt x="1544430" y="1162787"/>
                </a:lnTo>
                <a:lnTo>
                  <a:pt x="1546966" y="1162151"/>
                </a:lnTo>
                <a:lnTo>
                  <a:pt x="1549503" y="1161196"/>
                </a:lnTo>
                <a:lnTo>
                  <a:pt x="1551406" y="1159923"/>
                </a:lnTo>
                <a:lnTo>
                  <a:pt x="1552992" y="1158332"/>
                </a:lnTo>
                <a:lnTo>
                  <a:pt x="1553943" y="1156104"/>
                </a:lnTo>
                <a:lnTo>
                  <a:pt x="1554577" y="1153877"/>
                </a:lnTo>
                <a:lnTo>
                  <a:pt x="1554577" y="1151649"/>
                </a:lnTo>
                <a:lnTo>
                  <a:pt x="1553943" y="1144330"/>
                </a:lnTo>
                <a:lnTo>
                  <a:pt x="1553626" y="1142103"/>
                </a:lnTo>
                <a:lnTo>
                  <a:pt x="1552675" y="1139875"/>
                </a:lnTo>
                <a:lnTo>
                  <a:pt x="1551089" y="1137648"/>
                </a:lnTo>
                <a:lnTo>
                  <a:pt x="1549186" y="1136057"/>
                </a:lnTo>
                <a:lnTo>
                  <a:pt x="1546966" y="1134784"/>
                </a:lnTo>
                <a:lnTo>
                  <a:pt x="1544430" y="1133511"/>
                </a:lnTo>
                <a:lnTo>
                  <a:pt x="1541893" y="1132875"/>
                </a:lnTo>
                <a:lnTo>
                  <a:pt x="1539038" y="1132875"/>
                </a:lnTo>
                <a:lnTo>
                  <a:pt x="1513986" y="1132875"/>
                </a:lnTo>
                <a:lnTo>
                  <a:pt x="1510815" y="1132875"/>
                </a:lnTo>
                <a:close/>
                <a:moveTo>
                  <a:pt x="981854" y="1117600"/>
                </a:moveTo>
                <a:lnTo>
                  <a:pt x="1765464" y="1117600"/>
                </a:lnTo>
                <a:lnTo>
                  <a:pt x="1769904" y="1117918"/>
                </a:lnTo>
                <a:lnTo>
                  <a:pt x="1774978" y="1118236"/>
                </a:lnTo>
                <a:lnTo>
                  <a:pt x="1779417" y="1119191"/>
                </a:lnTo>
                <a:lnTo>
                  <a:pt x="1783857" y="1120464"/>
                </a:lnTo>
                <a:lnTo>
                  <a:pt x="1787980" y="1122373"/>
                </a:lnTo>
                <a:lnTo>
                  <a:pt x="1792736" y="1124283"/>
                </a:lnTo>
                <a:lnTo>
                  <a:pt x="1796542" y="1126510"/>
                </a:lnTo>
                <a:lnTo>
                  <a:pt x="1800347" y="1129056"/>
                </a:lnTo>
                <a:lnTo>
                  <a:pt x="1803836" y="1131602"/>
                </a:lnTo>
                <a:lnTo>
                  <a:pt x="1807007" y="1134466"/>
                </a:lnTo>
                <a:lnTo>
                  <a:pt x="1810495" y="1137648"/>
                </a:lnTo>
                <a:lnTo>
                  <a:pt x="1813032" y="1141148"/>
                </a:lnTo>
                <a:lnTo>
                  <a:pt x="1815252" y="1144649"/>
                </a:lnTo>
                <a:lnTo>
                  <a:pt x="1817155" y="1148149"/>
                </a:lnTo>
                <a:lnTo>
                  <a:pt x="1818740" y="1151649"/>
                </a:lnTo>
                <a:lnTo>
                  <a:pt x="1820009" y="1155468"/>
                </a:lnTo>
                <a:lnTo>
                  <a:pt x="1903095" y="1502007"/>
                </a:lnTo>
                <a:lnTo>
                  <a:pt x="1903412" y="1506144"/>
                </a:lnTo>
                <a:lnTo>
                  <a:pt x="1903412" y="1509963"/>
                </a:lnTo>
                <a:lnTo>
                  <a:pt x="1903095" y="1513463"/>
                </a:lnTo>
                <a:lnTo>
                  <a:pt x="1901827" y="1516963"/>
                </a:lnTo>
                <a:lnTo>
                  <a:pt x="1900241" y="1520146"/>
                </a:lnTo>
                <a:lnTo>
                  <a:pt x="1898338" y="1523646"/>
                </a:lnTo>
                <a:lnTo>
                  <a:pt x="1895801" y="1526510"/>
                </a:lnTo>
                <a:lnTo>
                  <a:pt x="1892313" y="1529056"/>
                </a:lnTo>
                <a:lnTo>
                  <a:pt x="1889142" y="1531283"/>
                </a:lnTo>
                <a:lnTo>
                  <a:pt x="1885336" y="1533511"/>
                </a:lnTo>
                <a:lnTo>
                  <a:pt x="1881214" y="1535420"/>
                </a:lnTo>
                <a:lnTo>
                  <a:pt x="1876774" y="1537011"/>
                </a:lnTo>
                <a:lnTo>
                  <a:pt x="1871700" y="1538284"/>
                </a:lnTo>
                <a:lnTo>
                  <a:pt x="1866626" y="1538920"/>
                </a:lnTo>
                <a:lnTo>
                  <a:pt x="1861235" y="1539557"/>
                </a:lnTo>
                <a:lnTo>
                  <a:pt x="1855210" y="1539875"/>
                </a:lnTo>
                <a:lnTo>
                  <a:pt x="884498" y="1539875"/>
                </a:lnTo>
                <a:lnTo>
                  <a:pt x="878789" y="1539557"/>
                </a:lnTo>
                <a:lnTo>
                  <a:pt x="873081" y="1538920"/>
                </a:lnTo>
                <a:lnTo>
                  <a:pt x="868007" y="1537966"/>
                </a:lnTo>
                <a:lnTo>
                  <a:pt x="863250" y="1536693"/>
                </a:lnTo>
                <a:lnTo>
                  <a:pt x="858811" y="1535102"/>
                </a:lnTo>
                <a:lnTo>
                  <a:pt x="854371" y="1533193"/>
                </a:lnTo>
                <a:lnTo>
                  <a:pt x="850566" y="1531283"/>
                </a:lnTo>
                <a:lnTo>
                  <a:pt x="847394" y="1528737"/>
                </a:lnTo>
                <a:lnTo>
                  <a:pt x="844223" y="1526192"/>
                </a:lnTo>
                <a:lnTo>
                  <a:pt x="842003" y="1523010"/>
                </a:lnTo>
                <a:lnTo>
                  <a:pt x="839466" y="1519827"/>
                </a:lnTo>
                <a:lnTo>
                  <a:pt x="837881" y="1516645"/>
                </a:lnTo>
                <a:lnTo>
                  <a:pt x="836929" y="1513463"/>
                </a:lnTo>
                <a:lnTo>
                  <a:pt x="836612" y="1509963"/>
                </a:lnTo>
                <a:lnTo>
                  <a:pt x="836612" y="1506144"/>
                </a:lnTo>
                <a:lnTo>
                  <a:pt x="837246" y="1502007"/>
                </a:lnTo>
                <a:lnTo>
                  <a:pt x="926675" y="1154832"/>
                </a:lnTo>
                <a:lnTo>
                  <a:pt x="927943" y="1151331"/>
                </a:lnTo>
                <a:lnTo>
                  <a:pt x="929529" y="1147513"/>
                </a:lnTo>
                <a:lnTo>
                  <a:pt x="931432" y="1144012"/>
                </a:lnTo>
                <a:lnTo>
                  <a:pt x="933969" y="1140830"/>
                </a:lnTo>
                <a:lnTo>
                  <a:pt x="936823" y="1137011"/>
                </a:lnTo>
                <a:lnTo>
                  <a:pt x="939677" y="1134147"/>
                </a:lnTo>
                <a:lnTo>
                  <a:pt x="943165" y="1131283"/>
                </a:lnTo>
                <a:lnTo>
                  <a:pt x="946971" y="1128738"/>
                </a:lnTo>
                <a:lnTo>
                  <a:pt x="950776" y="1126192"/>
                </a:lnTo>
                <a:lnTo>
                  <a:pt x="954582" y="1124283"/>
                </a:lnTo>
                <a:lnTo>
                  <a:pt x="959021" y="1122373"/>
                </a:lnTo>
                <a:lnTo>
                  <a:pt x="963461" y="1120464"/>
                </a:lnTo>
                <a:lnTo>
                  <a:pt x="967901" y="1119191"/>
                </a:lnTo>
                <a:lnTo>
                  <a:pt x="972341" y="1118236"/>
                </a:lnTo>
                <a:lnTo>
                  <a:pt x="977097" y="1117918"/>
                </a:lnTo>
                <a:lnTo>
                  <a:pt x="981854" y="1117600"/>
                </a:lnTo>
                <a:close/>
                <a:moveTo>
                  <a:pt x="268430" y="1104583"/>
                </a:moveTo>
                <a:lnTo>
                  <a:pt x="254469" y="1109980"/>
                </a:lnTo>
                <a:lnTo>
                  <a:pt x="240826" y="1115695"/>
                </a:lnTo>
                <a:lnTo>
                  <a:pt x="227500" y="1121410"/>
                </a:lnTo>
                <a:lnTo>
                  <a:pt x="214808" y="1127443"/>
                </a:lnTo>
                <a:lnTo>
                  <a:pt x="202433" y="1133158"/>
                </a:lnTo>
                <a:lnTo>
                  <a:pt x="190693" y="1139190"/>
                </a:lnTo>
                <a:lnTo>
                  <a:pt x="178954" y="1145858"/>
                </a:lnTo>
                <a:lnTo>
                  <a:pt x="168483" y="1151890"/>
                </a:lnTo>
                <a:lnTo>
                  <a:pt x="178954" y="1168718"/>
                </a:lnTo>
                <a:lnTo>
                  <a:pt x="190376" y="1185228"/>
                </a:lnTo>
                <a:lnTo>
                  <a:pt x="202433" y="1201420"/>
                </a:lnTo>
                <a:lnTo>
                  <a:pt x="214490" y="1217295"/>
                </a:lnTo>
                <a:lnTo>
                  <a:pt x="227182" y="1232535"/>
                </a:lnTo>
                <a:lnTo>
                  <a:pt x="240191" y="1247775"/>
                </a:lnTo>
                <a:lnTo>
                  <a:pt x="253835" y="1262380"/>
                </a:lnTo>
                <a:lnTo>
                  <a:pt x="267479" y="1276668"/>
                </a:lnTo>
                <a:lnTo>
                  <a:pt x="283026" y="1291590"/>
                </a:lnTo>
                <a:lnTo>
                  <a:pt x="299208" y="1306195"/>
                </a:lnTo>
                <a:lnTo>
                  <a:pt x="313486" y="1301750"/>
                </a:lnTo>
                <a:lnTo>
                  <a:pt x="327764" y="1297623"/>
                </a:lnTo>
                <a:lnTo>
                  <a:pt x="357590" y="1289368"/>
                </a:lnTo>
                <a:lnTo>
                  <a:pt x="350609" y="1278890"/>
                </a:lnTo>
                <a:lnTo>
                  <a:pt x="344264" y="1268413"/>
                </a:lnTo>
                <a:lnTo>
                  <a:pt x="337600" y="1257618"/>
                </a:lnTo>
                <a:lnTo>
                  <a:pt x="331572" y="1246823"/>
                </a:lnTo>
                <a:lnTo>
                  <a:pt x="325543" y="1235710"/>
                </a:lnTo>
                <a:lnTo>
                  <a:pt x="319515" y="1224280"/>
                </a:lnTo>
                <a:lnTo>
                  <a:pt x="313803" y="1213168"/>
                </a:lnTo>
                <a:lnTo>
                  <a:pt x="308409" y="1201738"/>
                </a:lnTo>
                <a:lnTo>
                  <a:pt x="302381" y="1189990"/>
                </a:lnTo>
                <a:lnTo>
                  <a:pt x="297304" y="1178243"/>
                </a:lnTo>
                <a:lnTo>
                  <a:pt x="287151" y="1154113"/>
                </a:lnTo>
                <a:lnTo>
                  <a:pt x="277315" y="1129665"/>
                </a:lnTo>
                <a:lnTo>
                  <a:pt x="268430" y="1104583"/>
                </a:lnTo>
                <a:close/>
                <a:moveTo>
                  <a:pt x="469277" y="1050290"/>
                </a:moveTo>
                <a:lnTo>
                  <a:pt x="441990" y="1055688"/>
                </a:lnTo>
                <a:lnTo>
                  <a:pt x="415337" y="1061403"/>
                </a:lnTo>
                <a:lnTo>
                  <a:pt x="389319" y="1067118"/>
                </a:lnTo>
                <a:lnTo>
                  <a:pt x="364253" y="1073785"/>
                </a:lnTo>
                <a:lnTo>
                  <a:pt x="343946" y="1079500"/>
                </a:lnTo>
                <a:lnTo>
                  <a:pt x="324274" y="1085215"/>
                </a:lnTo>
                <a:lnTo>
                  <a:pt x="328716" y="1098550"/>
                </a:lnTo>
                <a:lnTo>
                  <a:pt x="333476" y="1111568"/>
                </a:lnTo>
                <a:lnTo>
                  <a:pt x="338235" y="1124585"/>
                </a:lnTo>
                <a:lnTo>
                  <a:pt x="343629" y="1136968"/>
                </a:lnTo>
                <a:lnTo>
                  <a:pt x="349023" y="1149668"/>
                </a:lnTo>
                <a:lnTo>
                  <a:pt x="354417" y="1162050"/>
                </a:lnTo>
                <a:lnTo>
                  <a:pt x="360446" y="1174115"/>
                </a:lnTo>
                <a:lnTo>
                  <a:pt x="366157" y="1186180"/>
                </a:lnTo>
                <a:lnTo>
                  <a:pt x="371868" y="1197928"/>
                </a:lnTo>
                <a:lnTo>
                  <a:pt x="378531" y="1209358"/>
                </a:lnTo>
                <a:lnTo>
                  <a:pt x="384560" y="1220788"/>
                </a:lnTo>
                <a:lnTo>
                  <a:pt x="391223" y="1232218"/>
                </a:lnTo>
                <a:lnTo>
                  <a:pt x="397886" y="1243013"/>
                </a:lnTo>
                <a:lnTo>
                  <a:pt x="404549" y="1254125"/>
                </a:lnTo>
                <a:lnTo>
                  <a:pt x="411530" y="1264603"/>
                </a:lnTo>
                <a:lnTo>
                  <a:pt x="418510" y="1275080"/>
                </a:lnTo>
                <a:lnTo>
                  <a:pt x="442942" y="1270318"/>
                </a:lnTo>
                <a:lnTo>
                  <a:pt x="467373" y="1265873"/>
                </a:lnTo>
                <a:lnTo>
                  <a:pt x="492440" y="1261428"/>
                </a:lnTo>
                <a:lnTo>
                  <a:pt x="518140" y="1257618"/>
                </a:lnTo>
                <a:lnTo>
                  <a:pt x="510525" y="1234123"/>
                </a:lnTo>
                <a:lnTo>
                  <a:pt x="503545" y="1209993"/>
                </a:lnTo>
                <a:lnTo>
                  <a:pt x="496882" y="1184910"/>
                </a:lnTo>
                <a:lnTo>
                  <a:pt x="490219" y="1159193"/>
                </a:lnTo>
                <a:lnTo>
                  <a:pt x="484507" y="1132840"/>
                </a:lnTo>
                <a:lnTo>
                  <a:pt x="479113" y="1106170"/>
                </a:lnTo>
                <a:lnTo>
                  <a:pt x="473719" y="1078548"/>
                </a:lnTo>
                <a:lnTo>
                  <a:pt x="469277" y="1050290"/>
                </a:lnTo>
                <a:close/>
                <a:moveTo>
                  <a:pt x="742467" y="1024890"/>
                </a:moveTo>
                <a:lnTo>
                  <a:pt x="714228" y="1025525"/>
                </a:lnTo>
                <a:lnTo>
                  <a:pt x="686623" y="1026478"/>
                </a:lnTo>
                <a:lnTo>
                  <a:pt x="659019" y="1028065"/>
                </a:lnTo>
                <a:lnTo>
                  <a:pt x="631731" y="1029653"/>
                </a:lnTo>
                <a:lnTo>
                  <a:pt x="605396" y="1031875"/>
                </a:lnTo>
                <a:lnTo>
                  <a:pt x="578743" y="1034733"/>
                </a:lnTo>
                <a:lnTo>
                  <a:pt x="553043" y="1037908"/>
                </a:lnTo>
                <a:lnTo>
                  <a:pt x="527025" y="1041083"/>
                </a:lnTo>
                <a:lnTo>
                  <a:pt x="530515" y="1059498"/>
                </a:lnTo>
                <a:lnTo>
                  <a:pt x="533688" y="1077595"/>
                </a:lnTo>
                <a:lnTo>
                  <a:pt x="536861" y="1095375"/>
                </a:lnTo>
                <a:lnTo>
                  <a:pt x="540351" y="1112838"/>
                </a:lnTo>
                <a:lnTo>
                  <a:pt x="543841" y="1130300"/>
                </a:lnTo>
                <a:lnTo>
                  <a:pt x="547966" y="1147128"/>
                </a:lnTo>
                <a:lnTo>
                  <a:pt x="552091" y="1163638"/>
                </a:lnTo>
                <a:lnTo>
                  <a:pt x="556216" y="1180148"/>
                </a:lnTo>
                <a:lnTo>
                  <a:pt x="561292" y="1198245"/>
                </a:lnTo>
                <a:lnTo>
                  <a:pt x="566686" y="1216025"/>
                </a:lnTo>
                <a:lnTo>
                  <a:pt x="572080" y="1233488"/>
                </a:lnTo>
                <a:lnTo>
                  <a:pt x="577792" y="1250315"/>
                </a:lnTo>
                <a:lnTo>
                  <a:pt x="597464" y="1248410"/>
                </a:lnTo>
                <a:lnTo>
                  <a:pt x="617771" y="1246823"/>
                </a:lnTo>
                <a:lnTo>
                  <a:pt x="638077" y="1245235"/>
                </a:lnTo>
                <a:lnTo>
                  <a:pt x="658701" y="1243648"/>
                </a:lnTo>
                <a:lnTo>
                  <a:pt x="679326" y="1242378"/>
                </a:lnTo>
                <a:lnTo>
                  <a:pt x="699950" y="1241425"/>
                </a:lnTo>
                <a:lnTo>
                  <a:pt x="721208" y="1240790"/>
                </a:lnTo>
                <a:lnTo>
                  <a:pt x="742467" y="1240473"/>
                </a:lnTo>
                <a:lnTo>
                  <a:pt x="742467" y="1024890"/>
                </a:lnTo>
                <a:close/>
                <a:moveTo>
                  <a:pt x="507035" y="801688"/>
                </a:moveTo>
                <a:lnTo>
                  <a:pt x="507670" y="824865"/>
                </a:lnTo>
                <a:lnTo>
                  <a:pt x="508622" y="848360"/>
                </a:lnTo>
                <a:lnTo>
                  <a:pt x="509573" y="871538"/>
                </a:lnTo>
                <a:lnTo>
                  <a:pt x="510843" y="894080"/>
                </a:lnTo>
                <a:lnTo>
                  <a:pt x="512746" y="916940"/>
                </a:lnTo>
                <a:lnTo>
                  <a:pt x="514650" y="939165"/>
                </a:lnTo>
                <a:lnTo>
                  <a:pt x="516871" y="961073"/>
                </a:lnTo>
                <a:lnTo>
                  <a:pt x="519410" y="982663"/>
                </a:lnTo>
                <a:lnTo>
                  <a:pt x="546062" y="979170"/>
                </a:lnTo>
                <a:lnTo>
                  <a:pt x="572715" y="976313"/>
                </a:lnTo>
                <a:lnTo>
                  <a:pt x="600319" y="973455"/>
                </a:lnTo>
                <a:lnTo>
                  <a:pt x="627924" y="971233"/>
                </a:lnTo>
                <a:lnTo>
                  <a:pt x="656163" y="969328"/>
                </a:lnTo>
                <a:lnTo>
                  <a:pt x="684720" y="967740"/>
                </a:lnTo>
                <a:lnTo>
                  <a:pt x="713276" y="966788"/>
                </a:lnTo>
                <a:lnTo>
                  <a:pt x="742467" y="965835"/>
                </a:lnTo>
                <a:lnTo>
                  <a:pt x="742467" y="801688"/>
                </a:lnTo>
                <a:lnTo>
                  <a:pt x="507035" y="801688"/>
                </a:lnTo>
                <a:close/>
                <a:moveTo>
                  <a:pt x="273824" y="801688"/>
                </a:moveTo>
                <a:lnTo>
                  <a:pt x="274142" y="816610"/>
                </a:lnTo>
                <a:lnTo>
                  <a:pt x="275094" y="831533"/>
                </a:lnTo>
                <a:lnTo>
                  <a:pt x="276045" y="846455"/>
                </a:lnTo>
                <a:lnTo>
                  <a:pt x="276997" y="860743"/>
                </a:lnTo>
                <a:lnTo>
                  <a:pt x="278584" y="875665"/>
                </a:lnTo>
                <a:lnTo>
                  <a:pt x="280170" y="889953"/>
                </a:lnTo>
                <a:lnTo>
                  <a:pt x="281757" y="904558"/>
                </a:lnTo>
                <a:lnTo>
                  <a:pt x="283660" y="918845"/>
                </a:lnTo>
                <a:lnTo>
                  <a:pt x="285882" y="933133"/>
                </a:lnTo>
                <a:lnTo>
                  <a:pt x="288737" y="947103"/>
                </a:lnTo>
                <a:lnTo>
                  <a:pt x="291276" y="961073"/>
                </a:lnTo>
                <a:lnTo>
                  <a:pt x="293814" y="975043"/>
                </a:lnTo>
                <a:lnTo>
                  <a:pt x="296670" y="988695"/>
                </a:lnTo>
                <a:lnTo>
                  <a:pt x="299842" y="1002665"/>
                </a:lnTo>
                <a:lnTo>
                  <a:pt x="303015" y="1015683"/>
                </a:lnTo>
                <a:lnTo>
                  <a:pt x="306823" y="1029335"/>
                </a:lnTo>
                <a:lnTo>
                  <a:pt x="324909" y="1023938"/>
                </a:lnTo>
                <a:lnTo>
                  <a:pt x="343312" y="1018858"/>
                </a:lnTo>
                <a:lnTo>
                  <a:pt x="362032" y="1013778"/>
                </a:lnTo>
                <a:lnTo>
                  <a:pt x="381070" y="1009015"/>
                </a:lnTo>
                <a:lnTo>
                  <a:pt x="400742" y="1004570"/>
                </a:lnTo>
                <a:lnTo>
                  <a:pt x="420414" y="1000125"/>
                </a:lnTo>
                <a:lnTo>
                  <a:pt x="440721" y="995998"/>
                </a:lnTo>
                <a:lnTo>
                  <a:pt x="461345" y="992188"/>
                </a:lnTo>
                <a:lnTo>
                  <a:pt x="458489" y="969328"/>
                </a:lnTo>
                <a:lnTo>
                  <a:pt x="456268" y="945833"/>
                </a:lnTo>
                <a:lnTo>
                  <a:pt x="454047" y="922655"/>
                </a:lnTo>
                <a:lnTo>
                  <a:pt x="452461" y="899160"/>
                </a:lnTo>
                <a:lnTo>
                  <a:pt x="451191" y="874713"/>
                </a:lnTo>
                <a:lnTo>
                  <a:pt x="449922" y="850900"/>
                </a:lnTo>
                <a:lnTo>
                  <a:pt x="448970" y="826135"/>
                </a:lnTo>
                <a:lnTo>
                  <a:pt x="448653" y="801688"/>
                </a:lnTo>
                <a:lnTo>
                  <a:pt x="273824" y="801688"/>
                </a:lnTo>
                <a:close/>
                <a:moveTo>
                  <a:pt x="59334" y="801688"/>
                </a:moveTo>
                <a:lnTo>
                  <a:pt x="60286" y="821690"/>
                </a:lnTo>
                <a:lnTo>
                  <a:pt x="62507" y="841693"/>
                </a:lnTo>
                <a:lnTo>
                  <a:pt x="64411" y="861378"/>
                </a:lnTo>
                <a:lnTo>
                  <a:pt x="67266" y="881380"/>
                </a:lnTo>
                <a:lnTo>
                  <a:pt x="70439" y="900748"/>
                </a:lnTo>
                <a:lnTo>
                  <a:pt x="74247" y="919798"/>
                </a:lnTo>
                <a:lnTo>
                  <a:pt x="78372" y="938848"/>
                </a:lnTo>
                <a:lnTo>
                  <a:pt x="83448" y="957898"/>
                </a:lnTo>
                <a:lnTo>
                  <a:pt x="88525" y="976630"/>
                </a:lnTo>
                <a:lnTo>
                  <a:pt x="94236" y="995045"/>
                </a:lnTo>
                <a:lnTo>
                  <a:pt x="100899" y="1013143"/>
                </a:lnTo>
                <a:lnTo>
                  <a:pt x="107245" y="1031240"/>
                </a:lnTo>
                <a:lnTo>
                  <a:pt x="114860" y="1049020"/>
                </a:lnTo>
                <a:lnTo>
                  <a:pt x="122475" y="1066483"/>
                </a:lnTo>
                <a:lnTo>
                  <a:pt x="130408" y="1083628"/>
                </a:lnTo>
                <a:lnTo>
                  <a:pt x="138975" y="1100773"/>
                </a:lnTo>
                <a:lnTo>
                  <a:pt x="150080" y="1094740"/>
                </a:lnTo>
                <a:lnTo>
                  <a:pt x="161185" y="1088390"/>
                </a:lnTo>
                <a:lnTo>
                  <a:pt x="172925" y="1082358"/>
                </a:lnTo>
                <a:lnTo>
                  <a:pt x="184982" y="1076325"/>
                </a:lnTo>
                <a:lnTo>
                  <a:pt x="197039" y="1070293"/>
                </a:lnTo>
                <a:lnTo>
                  <a:pt x="209731" y="1064895"/>
                </a:lnTo>
                <a:lnTo>
                  <a:pt x="222740" y="1059498"/>
                </a:lnTo>
                <a:lnTo>
                  <a:pt x="236066" y="1054100"/>
                </a:lnTo>
                <a:lnTo>
                  <a:pt x="250979" y="1048385"/>
                </a:lnTo>
                <a:lnTo>
                  <a:pt x="247172" y="1033780"/>
                </a:lnTo>
                <a:lnTo>
                  <a:pt x="243364" y="1019175"/>
                </a:lnTo>
                <a:lnTo>
                  <a:pt x="240191" y="1004570"/>
                </a:lnTo>
                <a:lnTo>
                  <a:pt x="236701" y="989330"/>
                </a:lnTo>
                <a:lnTo>
                  <a:pt x="233528" y="974408"/>
                </a:lnTo>
                <a:lnTo>
                  <a:pt x="230672" y="959168"/>
                </a:lnTo>
                <a:lnTo>
                  <a:pt x="228134" y="943928"/>
                </a:lnTo>
                <a:lnTo>
                  <a:pt x="225913" y="928370"/>
                </a:lnTo>
                <a:lnTo>
                  <a:pt x="223692" y="912813"/>
                </a:lnTo>
                <a:lnTo>
                  <a:pt x="221788" y="897573"/>
                </a:lnTo>
                <a:lnTo>
                  <a:pt x="220202" y="881698"/>
                </a:lnTo>
                <a:lnTo>
                  <a:pt x="218615" y="865823"/>
                </a:lnTo>
                <a:lnTo>
                  <a:pt x="217029" y="849948"/>
                </a:lnTo>
                <a:lnTo>
                  <a:pt x="216077" y="834073"/>
                </a:lnTo>
                <a:lnTo>
                  <a:pt x="215125" y="817880"/>
                </a:lnTo>
                <a:lnTo>
                  <a:pt x="214808" y="801688"/>
                </a:lnTo>
                <a:lnTo>
                  <a:pt x="59334" y="801688"/>
                </a:lnTo>
                <a:close/>
                <a:moveTo>
                  <a:pt x="1734820" y="720725"/>
                </a:moveTo>
                <a:lnTo>
                  <a:pt x="1735138" y="764540"/>
                </a:lnTo>
                <a:lnTo>
                  <a:pt x="1735138" y="861378"/>
                </a:lnTo>
                <a:lnTo>
                  <a:pt x="1735138" y="913765"/>
                </a:lnTo>
                <a:lnTo>
                  <a:pt x="1734503" y="960120"/>
                </a:lnTo>
                <a:lnTo>
                  <a:pt x="1734185" y="979488"/>
                </a:lnTo>
                <a:lnTo>
                  <a:pt x="1733549" y="994728"/>
                </a:lnTo>
                <a:lnTo>
                  <a:pt x="1732914" y="1005840"/>
                </a:lnTo>
                <a:lnTo>
                  <a:pt x="1732596" y="1009333"/>
                </a:lnTo>
                <a:lnTo>
                  <a:pt x="1732278" y="1011238"/>
                </a:lnTo>
                <a:lnTo>
                  <a:pt x="1731642" y="1011873"/>
                </a:lnTo>
                <a:lnTo>
                  <a:pt x="1730689" y="1012190"/>
                </a:lnTo>
                <a:lnTo>
                  <a:pt x="1727511" y="1013143"/>
                </a:lnTo>
                <a:lnTo>
                  <a:pt x="1722744" y="1014095"/>
                </a:lnTo>
                <a:lnTo>
                  <a:pt x="1716071" y="1014730"/>
                </a:lnTo>
                <a:lnTo>
                  <a:pt x="1708443" y="1015365"/>
                </a:lnTo>
                <a:lnTo>
                  <a:pt x="1698910" y="1015683"/>
                </a:lnTo>
                <a:lnTo>
                  <a:pt x="1676982" y="1016000"/>
                </a:lnTo>
                <a:lnTo>
                  <a:pt x="1650923" y="1016000"/>
                </a:lnTo>
                <a:lnTo>
                  <a:pt x="1622321" y="1015683"/>
                </a:lnTo>
                <a:lnTo>
                  <a:pt x="1591496" y="1014730"/>
                </a:lnTo>
                <a:lnTo>
                  <a:pt x="1559716" y="1013778"/>
                </a:lnTo>
                <a:lnTo>
                  <a:pt x="1497746" y="1011555"/>
                </a:lnTo>
                <a:lnTo>
                  <a:pt x="1443404" y="1009333"/>
                </a:lnTo>
                <a:lnTo>
                  <a:pt x="1390650" y="1006793"/>
                </a:lnTo>
                <a:lnTo>
                  <a:pt x="1438319" y="1005205"/>
                </a:lnTo>
                <a:lnTo>
                  <a:pt x="1487259" y="1003300"/>
                </a:lnTo>
                <a:lnTo>
                  <a:pt x="1543509" y="1000443"/>
                </a:lnTo>
                <a:lnTo>
                  <a:pt x="1572428" y="998538"/>
                </a:lnTo>
                <a:lnTo>
                  <a:pt x="1600394" y="996633"/>
                </a:lnTo>
                <a:lnTo>
                  <a:pt x="1626771" y="994410"/>
                </a:lnTo>
                <a:lnTo>
                  <a:pt x="1650605" y="992188"/>
                </a:lnTo>
                <a:lnTo>
                  <a:pt x="1671262" y="989648"/>
                </a:lnTo>
                <a:lnTo>
                  <a:pt x="1679842" y="988378"/>
                </a:lnTo>
                <a:lnTo>
                  <a:pt x="1687787" y="986790"/>
                </a:lnTo>
                <a:lnTo>
                  <a:pt x="1693825" y="985520"/>
                </a:lnTo>
                <a:lnTo>
                  <a:pt x="1698592" y="983933"/>
                </a:lnTo>
                <a:lnTo>
                  <a:pt x="1702088" y="982028"/>
                </a:lnTo>
                <a:lnTo>
                  <a:pt x="1703359" y="981075"/>
                </a:lnTo>
                <a:lnTo>
                  <a:pt x="1704312" y="980440"/>
                </a:lnTo>
                <a:lnTo>
                  <a:pt x="1705266" y="978218"/>
                </a:lnTo>
                <a:lnTo>
                  <a:pt x="1706219" y="974725"/>
                </a:lnTo>
                <a:lnTo>
                  <a:pt x="1707490" y="969963"/>
                </a:lnTo>
                <a:lnTo>
                  <a:pt x="1708443" y="963930"/>
                </a:lnTo>
                <a:lnTo>
                  <a:pt x="1710986" y="949960"/>
                </a:lnTo>
                <a:lnTo>
                  <a:pt x="1713528" y="932498"/>
                </a:lnTo>
                <a:lnTo>
                  <a:pt x="1716071" y="912178"/>
                </a:lnTo>
                <a:lnTo>
                  <a:pt x="1718613" y="890270"/>
                </a:lnTo>
                <a:lnTo>
                  <a:pt x="1723698" y="844233"/>
                </a:lnTo>
                <a:lnTo>
                  <a:pt x="1728147" y="798513"/>
                </a:lnTo>
                <a:lnTo>
                  <a:pt x="1731642" y="759143"/>
                </a:lnTo>
                <a:lnTo>
                  <a:pt x="1734820" y="720725"/>
                </a:lnTo>
                <a:close/>
                <a:moveTo>
                  <a:pt x="519410" y="561340"/>
                </a:moveTo>
                <a:lnTo>
                  <a:pt x="516871" y="583565"/>
                </a:lnTo>
                <a:lnTo>
                  <a:pt x="514650" y="605473"/>
                </a:lnTo>
                <a:lnTo>
                  <a:pt x="512746" y="627698"/>
                </a:lnTo>
                <a:lnTo>
                  <a:pt x="510843" y="650240"/>
                </a:lnTo>
                <a:lnTo>
                  <a:pt x="509573" y="673100"/>
                </a:lnTo>
                <a:lnTo>
                  <a:pt x="508622" y="695960"/>
                </a:lnTo>
                <a:lnTo>
                  <a:pt x="507670" y="719138"/>
                </a:lnTo>
                <a:lnTo>
                  <a:pt x="507352" y="742950"/>
                </a:lnTo>
                <a:lnTo>
                  <a:pt x="742467" y="742950"/>
                </a:lnTo>
                <a:lnTo>
                  <a:pt x="742467" y="578485"/>
                </a:lnTo>
                <a:lnTo>
                  <a:pt x="713276" y="577850"/>
                </a:lnTo>
                <a:lnTo>
                  <a:pt x="684720" y="576580"/>
                </a:lnTo>
                <a:lnTo>
                  <a:pt x="656163" y="575310"/>
                </a:lnTo>
                <a:lnTo>
                  <a:pt x="627924" y="573405"/>
                </a:lnTo>
                <a:lnTo>
                  <a:pt x="600319" y="570865"/>
                </a:lnTo>
                <a:lnTo>
                  <a:pt x="573032" y="568325"/>
                </a:lnTo>
                <a:lnTo>
                  <a:pt x="546062" y="564833"/>
                </a:lnTo>
                <a:lnTo>
                  <a:pt x="519410" y="561340"/>
                </a:lnTo>
                <a:close/>
                <a:moveTo>
                  <a:pt x="1074474" y="554038"/>
                </a:moveTo>
                <a:lnTo>
                  <a:pt x="1100533" y="554038"/>
                </a:lnTo>
                <a:lnTo>
                  <a:pt x="1129135" y="554356"/>
                </a:lnTo>
                <a:lnTo>
                  <a:pt x="1159961" y="555308"/>
                </a:lnTo>
                <a:lnTo>
                  <a:pt x="1191422" y="556261"/>
                </a:lnTo>
                <a:lnTo>
                  <a:pt x="1253392" y="558483"/>
                </a:lnTo>
                <a:lnTo>
                  <a:pt x="1307734" y="560706"/>
                </a:lnTo>
                <a:lnTo>
                  <a:pt x="1360488" y="563246"/>
                </a:lnTo>
                <a:lnTo>
                  <a:pt x="1313137" y="564833"/>
                </a:lnTo>
                <a:lnTo>
                  <a:pt x="1264197" y="567056"/>
                </a:lnTo>
                <a:lnTo>
                  <a:pt x="1207947" y="569913"/>
                </a:lnTo>
                <a:lnTo>
                  <a:pt x="1179028" y="571501"/>
                </a:lnTo>
                <a:lnTo>
                  <a:pt x="1150745" y="573406"/>
                </a:lnTo>
                <a:lnTo>
                  <a:pt x="1124685" y="575628"/>
                </a:lnTo>
                <a:lnTo>
                  <a:pt x="1100851" y="577851"/>
                </a:lnTo>
                <a:lnTo>
                  <a:pt x="1079877" y="580391"/>
                </a:lnTo>
                <a:lnTo>
                  <a:pt x="1071296" y="581661"/>
                </a:lnTo>
                <a:lnTo>
                  <a:pt x="1063669" y="583248"/>
                </a:lnTo>
                <a:lnTo>
                  <a:pt x="1057313" y="584836"/>
                </a:lnTo>
                <a:lnTo>
                  <a:pt x="1052546" y="586423"/>
                </a:lnTo>
                <a:lnTo>
                  <a:pt x="1049051" y="588011"/>
                </a:lnTo>
                <a:lnTo>
                  <a:pt x="1048097" y="588963"/>
                </a:lnTo>
                <a:lnTo>
                  <a:pt x="1046826" y="589598"/>
                </a:lnTo>
                <a:lnTo>
                  <a:pt x="1045873" y="591821"/>
                </a:lnTo>
                <a:lnTo>
                  <a:pt x="1044919" y="595313"/>
                </a:lnTo>
                <a:lnTo>
                  <a:pt x="1042695" y="606108"/>
                </a:lnTo>
                <a:lnTo>
                  <a:pt x="1040152" y="620396"/>
                </a:lnTo>
                <a:lnTo>
                  <a:pt x="1037610" y="637858"/>
                </a:lnTo>
                <a:lnTo>
                  <a:pt x="1035386" y="657861"/>
                </a:lnTo>
                <a:lnTo>
                  <a:pt x="1032843" y="679768"/>
                </a:lnTo>
                <a:lnTo>
                  <a:pt x="1027441" y="726123"/>
                </a:lnTo>
                <a:lnTo>
                  <a:pt x="1022992" y="771526"/>
                </a:lnTo>
                <a:lnTo>
                  <a:pt x="1019496" y="811213"/>
                </a:lnTo>
                <a:lnTo>
                  <a:pt x="1016318" y="849313"/>
                </a:lnTo>
                <a:lnTo>
                  <a:pt x="1016000" y="805498"/>
                </a:lnTo>
                <a:lnTo>
                  <a:pt x="1016000" y="708978"/>
                </a:lnTo>
                <a:lnTo>
                  <a:pt x="1016318" y="656591"/>
                </a:lnTo>
                <a:lnTo>
                  <a:pt x="1016636" y="609918"/>
                </a:lnTo>
                <a:lnTo>
                  <a:pt x="1017271" y="590551"/>
                </a:lnTo>
                <a:lnTo>
                  <a:pt x="1017589" y="575311"/>
                </a:lnTo>
                <a:lnTo>
                  <a:pt x="1018225" y="564198"/>
                </a:lnTo>
                <a:lnTo>
                  <a:pt x="1018860" y="560706"/>
                </a:lnTo>
                <a:lnTo>
                  <a:pt x="1019178" y="558801"/>
                </a:lnTo>
                <a:lnTo>
                  <a:pt x="1019496" y="558166"/>
                </a:lnTo>
                <a:lnTo>
                  <a:pt x="1020449" y="557848"/>
                </a:lnTo>
                <a:lnTo>
                  <a:pt x="1023627" y="556896"/>
                </a:lnTo>
                <a:lnTo>
                  <a:pt x="1028394" y="555943"/>
                </a:lnTo>
                <a:lnTo>
                  <a:pt x="1035068" y="555308"/>
                </a:lnTo>
                <a:lnTo>
                  <a:pt x="1043013" y="554673"/>
                </a:lnTo>
                <a:lnTo>
                  <a:pt x="1052546" y="554356"/>
                </a:lnTo>
                <a:lnTo>
                  <a:pt x="1074474" y="554038"/>
                </a:lnTo>
                <a:close/>
                <a:moveTo>
                  <a:pt x="995680" y="516891"/>
                </a:moveTo>
                <a:lnTo>
                  <a:pt x="992187" y="517208"/>
                </a:lnTo>
                <a:lnTo>
                  <a:pt x="989330" y="518161"/>
                </a:lnTo>
                <a:lnTo>
                  <a:pt x="986790" y="519748"/>
                </a:lnTo>
                <a:lnTo>
                  <a:pt x="984567" y="521971"/>
                </a:lnTo>
                <a:lnTo>
                  <a:pt x="982662" y="524511"/>
                </a:lnTo>
                <a:lnTo>
                  <a:pt x="981075" y="527368"/>
                </a:lnTo>
                <a:lnTo>
                  <a:pt x="980440" y="530543"/>
                </a:lnTo>
                <a:lnTo>
                  <a:pt x="980122" y="534353"/>
                </a:lnTo>
                <a:lnTo>
                  <a:pt x="980122" y="1036638"/>
                </a:lnTo>
                <a:lnTo>
                  <a:pt x="980440" y="1040131"/>
                </a:lnTo>
                <a:lnTo>
                  <a:pt x="981075" y="1043306"/>
                </a:lnTo>
                <a:lnTo>
                  <a:pt x="982662" y="1046163"/>
                </a:lnTo>
                <a:lnTo>
                  <a:pt x="984567" y="1048703"/>
                </a:lnTo>
                <a:lnTo>
                  <a:pt x="986790" y="1050926"/>
                </a:lnTo>
                <a:lnTo>
                  <a:pt x="989330" y="1052196"/>
                </a:lnTo>
                <a:lnTo>
                  <a:pt x="992187" y="1053783"/>
                </a:lnTo>
                <a:lnTo>
                  <a:pt x="995680" y="1054101"/>
                </a:lnTo>
                <a:lnTo>
                  <a:pt x="1752918" y="1054101"/>
                </a:lnTo>
                <a:lnTo>
                  <a:pt x="1756093" y="1053783"/>
                </a:lnTo>
                <a:lnTo>
                  <a:pt x="1759268" y="1052196"/>
                </a:lnTo>
                <a:lnTo>
                  <a:pt x="1761808" y="1050926"/>
                </a:lnTo>
                <a:lnTo>
                  <a:pt x="1764030" y="1048703"/>
                </a:lnTo>
                <a:lnTo>
                  <a:pt x="1765935" y="1046163"/>
                </a:lnTo>
                <a:lnTo>
                  <a:pt x="1767205" y="1043306"/>
                </a:lnTo>
                <a:lnTo>
                  <a:pt x="1768158" y="1040131"/>
                </a:lnTo>
                <a:lnTo>
                  <a:pt x="1768475" y="1036638"/>
                </a:lnTo>
                <a:lnTo>
                  <a:pt x="1768475" y="534353"/>
                </a:lnTo>
                <a:lnTo>
                  <a:pt x="1768158" y="530543"/>
                </a:lnTo>
                <a:lnTo>
                  <a:pt x="1767205" y="527368"/>
                </a:lnTo>
                <a:lnTo>
                  <a:pt x="1765935" y="524511"/>
                </a:lnTo>
                <a:lnTo>
                  <a:pt x="1764030" y="521971"/>
                </a:lnTo>
                <a:lnTo>
                  <a:pt x="1761808" y="519748"/>
                </a:lnTo>
                <a:lnTo>
                  <a:pt x="1759268" y="518161"/>
                </a:lnTo>
                <a:lnTo>
                  <a:pt x="1756093" y="517208"/>
                </a:lnTo>
                <a:lnTo>
                  <a:pt x="1752918" y="516891"/>
                </a:lnTo>
                <a:lnTo>
                  <a:pt x="995680" y="516891"/>
                </a:lnTo>
                <a:close/>
                <a:moveTo>
                  <a:pt x="306823" y="515303"/>
                </a:moveTo>
                <a:lnTo>
                  <a:pt x="303015" y="528320"/>
                </a:lnTo>
                <a:lnTo>
                  <a:pt x="299842" y="541973"/>
                </a:lnTo>
                <a:lnTo>
                  <a:pt x="296670" y="555625"/>
                </a:lnTo>
                <a:lnTo>
                  <a:pt x="293814" y="569595"/>
                </a:lnTo>
                <a:lnTo>
                  <a:pt x="290958" y="583565"/>
                </a:lnTo>
                <a:lnTo>
                  <a:pt x="288420" y="597218"/>
                </a:lnTo>
                <a:lnTo>
                  <a:pt x="285882" y="611505"/>
                </a:lnTo>
                <a:lnTo>
                  <a:pt x="283660" y="625793"/>
                </a:lnTo>
                <a:lnTo>
                  <a:pt x="281757" y="640080"/>
                </a:lnTo>
                <a:lnTo>
                  <a:pt x="280170" y="654368"/>
                </a:lnTo>
                <a:lnTo>
                  <a:pt x="278584" y="668655"/>
                </a:lnTo>
                <a:lnTo>
                  <a:pt x="276997" y="683260"/>
                </a:lnTo>
                <a:lnTo>
                  <a:pt x="276045" y="698183"/>
                </a:lnTo>
                <a:lnTo>
                  <a:pt x="275094" y="713105"/>
                </a:lnTo>
                <a:lnTo>
                  <a:pt x="274142" y="728028"/>
                </a:lnTo>
                <a:lnTo>
                  <a:pt x="273824" y="742950"/>
                </a:lnTo>
                <a:lnTo>
                  <a:pt x="448336" y="742950"/>
                </a:lnTo>
                <a:lnTo>
                  <a:pt x="448970" y="718185"/>
                </a:lnTo>
                <a:lnTo>
                  <a:pt x="449922" y="693738"/>
                </a:lnTo>
                <a:lnTo>
                  <a:pt x="450874" y="669290"/>
                </a:lnTo>
                <a:lnTo>
                  <a:pt x="452461" y="645478"/>
                </a:lnTo>
                <a:lnTo>
                  <a:pt x="454047" y="621983"/>
                </a:lnTo>
                <a:lnTo>
                  <a:pt x="456268" y="598170"/>
                </a:lnTo>
                <a:lnTo>
                  <a:pt x="458489" y="574993"/>
                </a:lnTo>
                <a:lnTo>
                  <a:pt x="461345" y="552450"/>
                </a:lnTo>
                <a:lnTo>
                  <a:pt x="432154" y="546418"/>
                </a:lnTo>
                <a:lnTo>
                  <a:pt x="403597" y="540703"/>
                </a:lnTo>
                <a:lnTo>
                  <a:pt x="376310" y="534353"/>
                </a:lnTo>
                <a:lnTo>
                  <a:pt x="349023" y="527368"/>
                </a:lnTo>
                <a:lnTo>
                  <a:pt x="327764" y="521335"/>
                </a:lnTo>
                <a:lnTo>
                  <a:pt x="306823" y="515303"/>
                </a:lnTo>
                <a:close/>
                <a:moveTo>
                  <a:pt x="956945" y="477838"/>
                </a:moveTo>
                <a:lnTo>
                  <a:pt x="958532" y="477838"/>
                </a:lnTo>
                <a:lnTo>
                  <a:pt x="1789748" y="477838"/>
                </a:lnTo>
                <a:lnTo>
                  <a:pt x="1791653" y="477838"/>
                </a:lnTo>
                <a:lnTo>
                  <a:pt x="1793240" y="478156"/>
                </a:lnTo>
                <a:lnTo>
                  <a:pt x="1796415" y="479743"/>
                </a:lnTo>
                <a:lnTo>
                  <a:pt x="1799273" y="481648"/>
                </a:lnTo>
                <a:lnTo>
                  <a:pt x="1801813" y="483871"/>
                </a:lnTo>
                <a:lnTo>
                  <a:pt x="1803718" y="486728"/>
                </a:lnTo>
                <a:lnTo>
                  <a:pt x="1805305" y="490221"/>
                </a:lnTo>
                <a:lnTo>
                  <a:pt x="1806258" y="493713"/>
                </a:lnTo>
                <a:lnTo>
                  <a:pt x="1806575" y="498158"/>
                </a:lnTo>
                <a:lnTo>
                  <a:pt x="1806575" y="1074103"/>
                </a:lnTo>
                <a:lnTo>
                  <a:pt x="1806258" y="1077913"/>
                </a:lnTo>
                <a:lnTo>
                  <a:pt x="1805305" y="1081406"/>
                </a:lnTo>
                <a:lnTo>
                  <a:pt x="1803718" y="1084898"/>
                </a:lnTo>
                <a:lnTo>
                  <a:pt x="1801813" y="1088073"/>
                </a:lnTo>
                <a:lnTo>
                  <a:pt x="1799273" y="1090613"/>
                </a:lnTo>
                <a:lnTo>
                  <a:pt x="1796415" y="1092201"/>
                </a:lnTo>
                <a:lnTo>
                  <a:pt x="1793240" y="1093471"/>
                </a:lnTo>
                <a:lnTo>
                  <a:pt x="1791653" y="1093788"/>
                </a:lnTo>
                <a:lnTo>
                  <a:pt x="1789748" y="1093788"/>
                </a:lnTo>
                <a:lnTo>
                  <a:pt x="958532" y="1093788"/>
                </a:lnTo>
                <a:lnTo>
                  <a:pt x="956945" y="1093788"/>
                </a:lnTo>
                <a:lnTo>
                  <a:pt x="955040" y="1093471"/>
                </a:lnTo>
                <a:lnTo>
                  <a:pt x="951865" y="1092201"/>
                </a:lnTo>
                <a:lnTo>
                  <a:pt x="949325" y="1090613"/>
                </a:lnTo>
                <a:lnTo>
                  <a:pt x="946785" y="1088073"/>
                </a:lnTo>
                <a:lnTo>
                  <a:pt x="944562" y="1084898"/>
                </a:lnTo>
                <a:lnTo>
                  <a:pt x="942657" y="1081406"/>
                </a:lnTo>
                <a:lnTo>
                  <a:pt x="941705" y="1077913"/>
                </a:lnTo>
                <a:lnTo>
                  <a:pt x="941387" y="1074103"/>
                </a:lnTo>
                <a:lnTo>
                  <a:pt x="941387" y="498158"/>
                </a:lnTo>
                <a:lnTo>
                  <a:pt x="941705" y="493713"/>
                </a:lnTo>
                <a:lnTo>
                  <a:pt x="942657" y="490221"/>
                </a:lnTo>
                <a:lnTo>
                  <a:pt x="944562" y="486728"/>
                </a:lnTo>
                <a:lnTo>
                  <a:pt x="946785" y="483871"/>
                </a:lnTo>
                <a:lnTo>
                  <a:pt x="949325" y="481648"/>
                </a:lnTo>
                <a:lnTo>
                  <a:pt x="951865" y="479743"/>
                </a:lnTo>
                <a:lnTo>
                  <a:pt x="955040" y="478156"/>
                </a:lnTo>
                <a:lnTo>
                  <a:pt x="956945" y="477838"/>
                </a:lnTo>
                <a:close/>
                <a:moveTo>
                  <a:pt x="138975" y="443230"/>
                </a:moveTo>
                <a:lnTo>
                  <a:pt x="130408" y="460375"/>
                </a:lnTo>
                <a:lnTo>
                  <a:pt x="122475" y="477838"/>
                </a:lnTo>
                <a:lnTo>
                  <a:pt x="114860" y="495300"/>
                </a:lnTo>
                <a:lnTo>
                  <a:pt x="107245" y="513080"/>
                </a:lnTo>
                <a:lnTo>
                  <a:pt x="100899" y="531178"/>
                </a:lnTo>
                <a:lnTo>
                  <a:pt x="94236" y="549593"/>
                </a:lnTo>
                <a:lnTo>
                  <a:pt x="88525" y="568008"/>
                </a:lnTo>
                <a:lnTo>
                  <a:pt x="83448" y="586740"/>
                </a:lnTo>
                <a:lnTo>
                  <a:pt x="78372" y="605473"/>
                </a:lnTo>
                <a:lnTo>
                  <a:pt x="74247" y="624523"/>
                </a:lnTo>
                <a:lnTo>
                  <a:pt x="70439" y="643890"/>
                </a:lnTo>
                <a:lnTo>
                  <a:pt x="67266" y="663258"/>
                </a:lnTo>
                <a:lnTo>
                  <a:pt x="64411" y="682943"/>
                </a:lnTo>
                <a:lnTo>
                  <a:pt x="62507" y="702628"/>
                </a:lnTo>
                <a:lnTo>
                  <a:pt x="60286" y="722948"/>
                </a:lnTo>
                <a:lnTo>
                  <a:pt x="59334" y="742950"/>
                </a:lnTo>
                <a:lnTo>
                  <a:pt x="214808" y="742950"/>
                </a:lnTo>
                <a:lnTo>
                  <a:pt x="215125" y="726758"/>
                </a:lnTo>
                <a:lnTo>
                  <a:pt x="216077" y="710565"/>
                </a:lnTo>
                <a:lnTo>
                  <a:pt x="217029" y="694373"/>
                </a:lnTo>
                <a:lnTo>
                  <a:pt x="218615" y="678498"/>
                </a:lnTo>
                <a:lnTo>
                  <a:pt x="220202" y="662623"/>
                </a:lnTo>
                <a:lnTo>
                  <a:pt x="221788" y="647065"/>
                </a:lnTo>
                <a:lnTo>
                  <a:pt x="223692" y="631190"/>
                </a:lnTo>
                <a:lnTo>
                  <a:pt x="225913" y="615950"/>
                </a:lnTo>
                <a:lnTo>
                  <a:pt x="228134" y="600710"/>
                </a:lnTo>
                <a:lnTo>
                  <a:pt x="230672" y="585470"/>
                </a:lnTo>
                <a:lnTo>
                  <a:pt x="233528" y="570230"/>
                </a:lnTo>
                <a:lnTo>
                  <a:pt x="236701" y="554990"/>
                </a:lnTo>
                <a:lnTo>
                  <a:pt x="239874" y="540068"/>
                </a:lnTo>
                <a:lnTo>
                  <a:pt x="243364" y="525145"/>
                </a:lnTo>
                <a:lnTo>
                  <a:pt x="247172" y="510540"/>
                </a:lnTo>
                <a:lnTo>
                  <a:pt x="250979" y="496253"/>
                </a:lnTo>
                <a:lnTo>
                  <a:pt x="235749" y="490220"/>
                </a:lnTo>
                <a:lnTo>
                  <a:pt x="220519" y="484188"/>
                </a:lnTo>
                <a:lnTo>
                  <a:pt x="205924" y="477520"/>
                </a:lnTo>
                <a:lnTo>
                  <a:pt x="191645" y="471170"/>
                </a:lnTo>
                <a:lnTo>
                  <a:pt x="177684" y="464820"/>
                </a:lnTo>
                <a:lnTo>
                  <a:pt x="164358" y="457518"/>
                </a:lnTo>
                <a:lnTo>
                  <a:pt x="151666" y="450850"/>
                </a:lnTo>
                <a:lnTo>
                  <a:pt x="138975" y="443230"/>
                </a:lnTo>
                <a:close/>
                <a:moveTo>
                  <a:pt x="577792" y="294005"/>
                </a:moveTo>
                <a:lnTo>
                  <a:pt x="570177" y="317500"/>
                </a:lnTo>
                <a:lnTo>
                  <a:pt x="562562" y="341630"/>
                </a:lnTo>
                <a:lnTo>
                  <a:pt x="555581" y="366713"/>
                </a:lnTo>
                <a:lnTo>
                  <a:pt x="549235" y="392748"/>
                </a:lnTo>
                <a:lnTo>
                  <a:pt x="542889" y="419100"/>
                </a:lnTo>
                <a:lnTo>
                  <a:pt x="537495" y="446405"/>
                </a:lnTo>
                <a:lnTo>
                  <a:pt x="532101" y="474345"/>
                </a:lnTo>
                <a:lnTo>
                  <a:pt x="527342" y="503238"/>
                </a:lnTo>
                <a:lnTo>
                  <a:pt x="553043" y="506413"/>
                </a:lnTo>
                <a:lnTo>
                  <a:pt x="578743" y="509588"/>
                </a:lnTo>
                <a:lnTo>
                  <a:pt x="605396" y="512128"/>
                </a:lnTo>
                <a:lnTo>
                  <a:pt x="631731" y="514668"/>
                </a:lnTo>
                <a:lnTo>
                  <a:pt x="659019" y="516573"/>
                </a:lnTo>
                <a:lnTo>
                  <a:pt x="686623" y="517843"/>
                </a:lnTo>
                <a:lnTo>
                  <a:pt x="714228" y="519113"/>
                </a:lnTo>
                <a:lnTo>
                  <a:pt x="742467" y="519748"/>
                </a:lnTo>
                <a:lnTo>
                  <a:pt x="742467" y="303848"/>
                </a:lnTo>
                <a:lnTo>
                  <a:pt x="721208" y="303213"/>
                </a:lnTo>
                <a:lnTo>
                  <a:pt x="699950" y="302578"/>
                </a:lnTo>
                <a:lnTo>
                  <a:pt x="679326" y="301625"/>
                </a:lnTo>
                <a:lnTo>
                  <a:pt x="658701" y="300673"/>
                </a:lnTo>
                <a:lnTo>
                  <a:pt x="638077" y="299403"/>
                </a:lnTo>
                <a:lnTo>
                  <a:pt x="618088" y="297815"/>
                </a:lnTo>
                <a:lnTo>
                  <a:pt x="597464" y="295910"/>
                </a:lnTo>
                <a:lnTo>
                  <a:pt x="577792" y="294005"/>
                </a:lnTo>
                <a:close/>
                <a:moveTo>
                  <a:pt x="418510" y="269240"/>
                </a:moveTo>
                <a:lnTo>
                  <a:pt x="411530" y="279718"/>
                </a:lnTo>
                <a:lnTo>
                  <a:pt x="404549" y="290513"/>
                </a:lnTo>
                <a:lnTo>
                  <a:pt x="397886" y="300990"/>
                </a:lnTo>
                <a:lnTo>
                  <a:pt x="391223" y="312103"/>
                </a:lnTo>
                <a:lnTo>
                  <a:pt x="384560" y="323533"/>
                </a:lnTo>
                <a:lnTo>
                  <a:pt x="378531" y="334645"/>
                </a:lnTo>
                <a:lnTo>
                  <a:pt x="371868" y="346393"/>
                </a:lnTo>
                <a:lnTo>
                  <a:pt x="366157" y="358458"/>
                </a:lnTo>
                <a:lnTo>
                  <a:pt x="360446" y="370205"/>
                </a:lnTo>
                <a:lnTo>
                  <a:pt x="354417" y="382270"/>
                </a:lnTo>
                <a:lnTo>
                  <a:pt x="349023" y="394653"/>
                </a:lnTo>
                <a:lnTo>
                  <a:pt x="343946" y="407035"/>
                </a:lnTo>
                <a:lnTo>
                  <a:pt x="338870" y="419735"/>
                </a:lnTo>
                <a:lnTo>
                  <a:pt x="333476" y="432753"/>
                </a:lnTo>
                <a:lnTo>
                  <a:pt x="328716" y="445770"/>
                </a:lnTo>
                <a:lnTo>
                  <a:pt x="324274" y="458788"/>
                </a:lnTo>
                <a:lnTo>
                  <a:pt x="341091" y="463868"/>
                </a:lnTo>
                <a:lnTo>
                  <a:pt x="358224" y="468948"/>
                </a:lnTo>
                <a:lnTo>
                  <a:pt x="375993" y="473393"/>
                </a:lnTo>
                <a:lnTo>
                  <a:pt x="393761" y="477838"/>
                </a:lnTo>
                <a:lnTo>
                  <a:pt x="412164" y="482283"/>
                </a:lnTo>
                <a:lnTo>
                  <a:pt x="430885" y="486410"/>
                </a:lnTo>
                <a:lnTo>
                  <a:pt x="449922" y="490220"/>
                </a:lnTo>
                <a:lnTo>
                  <a:pt x="469277" y="493713"/>
                </a:lnTo>
                <a:lnTo>
                  <a:pt x="472133" y="474663"/>
                </a:lnTo>
                <a:lnTo>
                  <a:pt x="475623" y="455930"/>
                </a:lnTo>
                <a:lnTo>
                  <a:pt x="479113" y="437515"/>
                </a:lnTo>
                <a:lnTo>
                  <a:pt x="482921" y="419418"/>
                </a:lnTo>
                <a:lnTo>
                  <a:pt x="486728" y="401320"/>
                </a:lnTo>
                <a:lnTo>
                  <a:pt x="490536" y="383540"/>
                </a:lnTo>
                <a:lnTo>
                  <a:pt x="495295" y="366395"/>
                </a:lnTo>
                <a:lnTo>
                  <a:pt x="499420" y="349250"/>
                </a:lnTo>
                <a:lnTo>
                  <a:pt x="503862" y="333058"/>
                </a:lnTo>
                <a:lnTo>
                  <a:pt x="508304" y="317183"/>
                </a:lnTo>
                <a:lnTo>
                  <a:pt x="513381" y="301943"/>
                </a:lnTo>
                <a:lnTo>
                  <a:pt x="518140" y="286703"/>
                </a:lnTo>
                <a:lnTo>
                  <a:pt x="492440" y="282893"/>
                </a:lnTo>
                <a:lnTo>
                  <a:pt x="467691" y="278765"/>
                </a:lnTo>
                <a:lnTo>
                  <a:pt x="442942" y="274320"/>
                </a:lnTo>
                <a:lnTo>
                  <a:pt x="418510" y="269240"/>
                </a:lnTo>
                <a:close/>
                <a:moveTo>
                  <a:pt x="299208" y="238125"/>
                </a:moveTo>
                <a:lnTo>
                  <a:pt x="283026" y="252730"/>
                </a:lnTo>
                <a:lnTo>
                  <a:pt x="275411" y="260033"/>
                </a:lnTo>
                <a:lnTo>
                  <a:pt x="267479" y="267653"/>
                </a:lnTo>
                <a:lnTo>
                  <a:pt x="253835" y="281940"/>
                </a:lnTo>
                <a:lnTo>
                  <a:pt x="240191" y="296863"/>
                </a:lnTo>
                <a:lnTo>
                  <a:pt x="227182" y="311785"/>
                </a:lnTo>
                <a:lnTo>
                  <a:pt x="214490" y="327343"/>
                </a:lnTo>
                <a:lnTo>
                  <a:pt x="202433" y="343218"/>
                </a:lnTo>
                <a:lnTo>
                  <a:pt x="190376" y="359093"/>
                </a:lnTo>
                <a:lnTo>
                  <a:pt x="178954" y="375603"/>
                </a:lnTo>
                <a:lnTo>
                  <a:pt x="168483" y="392430"/>
                </a:lnTo>
                <a:lnTo>
                  <a:pt x="178002" y="398145"/>
                </a:lnTo>
                <a:lnTo>
                  <a:pt x="188472" y="403860"/>
                </a:lnTo>
                <a:lnTo>
                  <a:pt x="198943" y="409575"/>
                </a:lnTo>
                <a:lnTo>
                  <a:pt x="210048" y="414973"/>
                </a:lnTo>
                <a:lnTo>
                  <a:pt x="221471" y="420053"/>
                </a:lnTo>
                <a:lnTo>
                  <a:pt x="232894" y="425450"/>
                </a:lnTo>
                <a:lnTo>
                  <a:pt x="245268" y="430848"/>
                </a:lnTo>
                <a:lnTo>
                  <a:pt x="257642" y="435610"/>
                </a:lnTo>
                <a:lnTo>
                  <a:pt x="268430" y="439738"/>
                </a:lnTo>
                <a:lnTo>
                  <a:pt x="277315" y="414655"/>
                </a:lnTo>
                <a:lnTo>
                  <a:pt x="287151" y="390208"/>
                </a:lnTo>
                <a:lnTo>
                  <a:pt x="297304" y="366078"/>
                </a:lnTo>
                <a:lnTo>
                  <a:pt x="302381" y="354330"/>
                </a:lnTo>
                <a:lnTo>
                  <a:pt x="308409" y="342900"/>
                </a:lnTo>
                <a:lnTo>
                  <a:pt x="313803" y="331153"/>
                </a:lnTo>
                <a:lnTo>
                  <a:pt x="319515" y="319723"/>
                </a:lnTo>
                <a:lnTo>
                  <a:pt x="325543" y="308610"/>
                </a:lnTo>
                <a:lnTo>
                  <a:pt x="331572" y="297498"/>
                </a:lnTo>
                <a:lnTo>
                  <a:pt x="337600" y="286703"/>
                </a:lnTo>
                <a:lnTo>
                  <a:pt x="344264" y="275908"/>
                </a:lnTo>
                <a:lnTo>
                  <a:pt x="350609" y="265430"/>
                </a:lnTo>
                <a:lnTo>
                  <a:pt x="357590" y="254953"/>
                </a:lnTo>
                <a:lnTo>
                  <a:pt x="349023" y="253048"/>
                </a:lnTo>
                <a:lnTo>
                  <a:pt x="323957" y="245745"/>
                </a:lnTo>
                <a:lnTo>
                  <a:pt x="299208" y="238125"/>
                </a:lnTo>
                <a:close/>
                <a:moveTo>
                  <a:pt x="1081336" y="129223"/>
                </a:moveTo>
                <a:lnTo>
                  <a:pt x="1090538" y="137795"/>
                </a:lnTo>
                <a:lnTo>
                  <a:pt x="1099422" y="146368"/>
                </a:lnTo>
                <a:lnTo>
                  <a:pt x="1107989" y="155575"/>
                </a:lnTo>
                <a:lnTo>
                  <a:pt x="1116873" y="164465"/>
                </a:lnTo>
                <a:lnTo>
                  <a:pt x="1125123" y="173990"/>
                </a:lnTo>
                <a:lnTo>
                  <a:pt x="1133690" y="183833"/>
                </a:lnTo>
                <a:lnTo>
                  <a:pt x="1141622" y="193358"/>
                </a:lnTo>
                <a:lnTo>
                  <a:pt x="1149555" y="203518"/>
                </a:lnTo>
                <a:lnTo>
                  <a:pt x="1164467" y="199708"/>
                </a:lnTo>
                <a:lnTo>
                  <a:pt x="1179380" y="195898"/>
                </a:lnTo>
                <a:lnTo>
                  <a:pt x="1188899" y="193358"/>
                </a:lnTo>
                <a:lnTo>
                  <a:pt x="1175890" y="184468"/>
                </a:lnTo>
                <a:lnTo>
                  <a:pt x="1162881" y="175578"/>
                </a:lnTo>
                <a:lnTo>
                  <a:pt x="1149872" y="167323"/>
                </a:lnTo>
                <a:lnTo>
                  <a:pt x="1136863" y="159068"/>
                </a:lnTo>
                <a:lnTo>
                  <a:pt x="1123219" y="151130"/>
                </a:lnTo>
                <a:lnTo>
                  <a:pt x="1109258" y="143510"/>
                </a:lnTo>
                <a:lnTo>
                  <a:pt x="1095297" y="136208"/>
                </a:lnTo>
                <a:lnTo>
                  <a:pt x="1081336" y="129223"/>
                </a:lnTo>
                <a:close/>
                <a:moveTo>
                  <a:pt x="462297" y="129223"/>
                </a:moveTo>
                <a:lnTo>
                  <a:pt x="448336" y="136208"/>
                </a:lnTo>
                <a:lnTo>
                  <a:pt x="434375" y="143510"/>
                </a:lnTo>
                <a:lnTo>
                  <a:pt x="420731" y="151130"/>
                </a:lnTo>
                <a:lnTo>
                  <a:pt x="407088" y="159068"/>
                </a:lnTo>
                <a:lnTo>
                  <a:pt x="394079" y="167323"/>
                </a:lnTo>
                <a:lnTo>
                  <a:pt x="380752" y="175578"/>
                </a:lnTo>
                <a:lnTo>
                  <a:pt x="367743" y="184468"/>
                </a:lnTo>
                <a:lnTo>
                  <a:pt x="355052" y="193358"/>
                </a:lnTo>
                <a:lnTo>
                  <a:pt x="374406" y="198438"/>
                </a:lnTo>
                <a:lnTo>
                  <a:pt x="394079" y="203518"/>
                </a:lnTo>
                <a:lnTo>
                  <a:pt x="402011" y="193358"/>
                </a:lnTo>
                <a:lnTo>
                  <a:pt x="410261" y="183833"/>
                </a:lnTo>
                <a:lnTo>
                  <a:pt x="418510" y="173990"/>
                </a:lnTo>
                <a:lnTo>
                  <a:pt x="427077" y="164465"/>
                </a:lnTo>
                <a:lnTo>
                  <a:pt x="435644" y="155575"/>
                </a:lnTo>
                <a:lnTo>
                  <a:pt x="444528" y="146368"/>
                </a:lnTo>
                <a:lnTo>
                  <a:pt x="453095" y="137795"/>
                </a:lnTo>
                <a:lnTo>
                  <a:pt x="462297" y="129223"/>
                </a:lnTo>
                <a:close/>
                <a:moveTo>
                  <a:pt x="931891" y="96838"/>
                </a:moveTo>
                <a:lnTo>
                  <a:pt x="942045" y="110490"/>
                </a:lnTo>
                <a:lnTo>
                  <a:pt x="951881" y="125413"/>
                </a:lnTo>
                <a:lnTo>
                  <a:pt x="961717" y="140970"/>
                </a:lnTo>
                <a:lnTo>
                  <a:pt x="970918" y="157480"/>
                </a:lnTo>
                <a:lnTo>
                  <a:pt x="979803" y="174625"/>
                </a:lnTo>
                <a:lnTo>
                  <a:pt x="988369" y="192405"/>
                </a:lnTo>
                <a:lnTo>
                  <a:pt x="996936" y="210820"/>
                </a:lnTo>
                <a:lnTo>
                  <a:pt x="1004869" y="230188"/>
                </a:lnTo>
                <a:lnTo>
                  <a:pt x="1025176" y="227330"/>
                </a:lnTo>
                <a:lnTo>
                  <a:pt x="1045165" y="224155"/>
                </a:lnTo>
                <a:lnTo>
                  <a:pt x="1065472" y="220980"/>
                </a:lnTo>
                <a:lnTo>
                  <a:pt x="1084827" y="217170"/>
                </a:lnTo>
                <a:lnTo>
                  <a:pt x="1076260" y="207645"/>
                </a:lnTo>
                <a:lnTo>
                  <a:pt x="1067376" y="198120"/>
                </a:lnTo>
                <a:lnTo>
                  <a:pt x="1058491" y="188913"/>
                </a:lnTo>
                <a:lnTo>
                  <a:pt x="1049607" y="180023"/>
                </a:lnTo>
                <a:lnTo>
                  <a:pt x="1040406" y="171450"/>
                </a:lnTo>
                <a:lnTo>
                  <a:pt x="1031204" y="163195"/>
                </a:lnTo>
                <a:lnTo>
                  <a:pt x="1021685" y="155258"/>
                </a:lnTo>
                <a:lnTo>
                  <a:pt x="1011849" y="147320"/>
                </a:lnTo>
                <a:lnTo>
                  <a:pt x="1002648" y="140018"/>
                </a:lnTo>
                <a:lnTo>
                  <a:pt x="992494" y="133033"/>
                </a:lnTo>
                <a:lnTo>
                  <a:pt x="982975" y="126048"/>
                </a:lnTo>
                <a:lnTo>
                  <a:pt x="972822" y="119380"/>
                </a:lnTo>
                <a:lnTo>
                  <a:pt x="962986" y="113348"/>
                </a:lnTo>
                <a:lnTo>
                  <a:pt x="952515" y="107315"/>
                </a:lnTo>
                <a:lnTo>
                  <a:pt x="942045" y="101918"/>
                </a:lnTo>
                <a:lnTo>
                  <a:pt x="931891" y="96838"/>
                </a:lnTo>
                <a:close/>
                <a:moveTo>
                  <a:pt x="611742" y="96838"/>
                </a:moveTo>
                <a:lnTo>
                  <a:pt x="601589" y="101918"/>
                </a:lnTo>
                <a:lnTo>
                  <a:pt x="591118" y="107315"/>
                </a:lnTo>
                <a:lnTo>
                  <a:pt x="580965" y="113348"/>
                </a:lnTo>
                <a:lnTo>
                  <a:pt x="570811" y="119698"/>
                </a:lnTo>
                <a:lnTo>
                  <a:pt x="560658" y="126048"/>
                </a:lnTo>
                <a:lnTo>
                  <a:pt x="551139" y="133033"/>
                </a:lnTo>
                <a:lnTo>
                  <a:pt x="540986" y="140018"/>
                </a:lnTo>
                <a:lnTo>
                  <a:pt x="531784" y="147320"/>
                </a:lnTo>
                <a:lnTo>
                  <a:pt x="521948" y="155258"/>
                </a:lnTo>
                <a:lnTo>
                  <a:pt x="512746" y="163195"/>
                </a:lnTo>
                <a:lnTo>
                  <a:pt x="503228" y="171450"/>
                </a:lnTo>
                <a:lnTo>
                  <a:pt x="494343" y="180023"/>
                </a:lnTo>
                <a:lnTo>
                  <a:pt x="485142" y="189230"/>
                </a:lnTo>
                <a:lnTo>
                  <a:pt x="476258" y="198120"/>
                </a:lnTo>
                <a:lnTo>
                  <a:pt x="467691" y="207645"/>
                </a:lnTo>
                <a:lnTo>
                  <a:pt x="458807" y="217170"/>
                </a:lnTo>
                <a:lnTo>
                  <a:pt x="478479" y="220980"/>
                </a:lnTo>
                <a:lnTo>
                  <a:pt x="498468" y="224155"/>
                </a:lnTo>
                <a:lnTo>
                  <a:pt x="518458" y="227330"/>
                </a:lnTo>
                <a:lnTo>
                  <a:pt x="538764" y="230188"/>
                </a:lnTo>
                <a:lnTo>
                  <a:pt x="547014" y="210820"/>
                </a:lnTo>
                <a:lnTo>
                  <a:pt x="555264" y="192405"/>
                </a:lnTo>
                <a:lnTo>
                  <a:pt x="564148" y="174625"/>
                </a:lnTo>
                <a:lnTo>
                  <a:pt x="573032" y="157480"/>
                </a:lnTo>
                <a:lnTo>
                  <a:pt x="582234" y="140970"/>
                </a:lnTo>
                <a:lnTo>
                  <a:pt x="591753" y="125413"/>
                </a:lnTo>
                <a:lnTo>
                  <a:pt x="601589" y="110490"/>
                </a:lnTo>
                <a:lnTo>
                  <a:pt x="611742" y="96838"/>
                </a:lnTo>
                <a:close/>
                <a:moveTo>
                  <a:pt x="801166" y="63818"/>
                </a:moveTo>
                <a:lnTo>
                  <a:pt x="801166" y="245110"/>
                </a:lnTo>
                <a:lnTo>
                  <a:pt x="837655" y="244158"/>
                </a:lnTo>
                <a:lnTo>
                  <a:pt x="873509" y="242570"/>
                </a:lnTo>
                <a:lnTo>
                  <a:pt x="909363" y="240348"/>
                </a:lnTo>
                <a:lnTo>
                  <a:pt x="944266" y="237173"/>
                </a:lnTo>
                <a:lnTo>
                  <a:pt x="935064" y="216853"/>
                </a:lnTo>
                <a:lnTo>
                  <a:pt x="925545" y="197803"/>
                </a:lnTo>
                <a:lnTo>
                  <a:pt x="916027" y="179705"/>
                </a:lnTo>
                <a:lnTo>
                  <a:pt x="906190" y="162878"/>
                </a:lnTo>
                <a:lnTo>
                  <a:pt x="901114" y="155258"/>
                </a:lnTo>
                <a:lnTo>
                  <a:pt x="896037" y="147320"/>
                </a:lnTo>
                <a:lnTo>
                  <a:pt x="890960" y="140018"/>
                </a:lnTo>
                <a:lnTo>
                  <a:pt x="885884" y="133033"/>
                </a:lnTo>
                <a:lnTo>
                  <a:pt x="880807" y="126048"/>
                </a:lnTo>
                <a:lnTo>
                  <a:pt x="875730" y="119698"/>
                </a:lnTo>
                <a:lnTo>
                  <a:pt x="870019" y="113665"/>
                </a:lnTo>
                <a:lnTo>
                  <a:pt x="864942" y="107633"/>
                </a:lnTo>
                <a:lnTo>
                  <a:pt x="856693" y="99695"/>
                </a:lnTo>
                <a:lnTo>
                  <a:pt x="848760" y="92075"/>
                </a:lnTo>
                <a:lnTo>
                  <a:pt x="840828" y="85725"/>
                </a:lnTo>
                <a:lnTo>
                  <a:pt x="832896" y="79693"/>
                </a:lnTo>
                <a:lnTo>
                  <a:pt x="824963" y="74613"/>
                </a:lnTo>
                <a:lnTo>
                  <a:pt x="817031" y="70168"/>
                </a:lnTo>
                <a:lnTo>
                  <a:pt x="809099" y="66675"/>
                </a:lnTo>
                <a:lnTo>
                  <a:pt x="801166" y="63818"/>
                </a:lnTo>
                <a:close/>
                <a:moveTo>
                  <a:pt x="742467" y="63818"/>
                </a:moveTo>
                <a:lnTo>
                  <a:pt x="734535" y="66675"/>
                </a:lnTo>
                <a:lnTo>
                  <a:pt x="726920" y="70168"/>
                </a:lnTo>
                <a:lnTo>
                  <a:pt x="718987" y="74613"/>
                </a:lnTo>
                <a:lnTo>
                  <a:pt x="711055" y="79693"/>
                </a:lnTo>
                <a:lnTo>
                  <a:pt x="703123" y="85725"/>
                </a:lnTo>
                <a:lnTo>
                  <a:pt x="694873" y="92075"/>
                </a:lnTo>
                <a:lnTo>
                  <a:pt x="686941" y="99695"/>
                </a:lnTo>
                <a:lnTo>
                  <a:pt x="678691" y="107633"/>
                </a:lnTo>
                <a:lnTo>
                  <a:pt x="673614" y="113665"/>
                </a:lnTo>
                <a:lnTo>
                  <a:pt x="668538" y="119698"/>
                </a:lnTo>
                <a:lnTo>
                  <a:pt x="662826" y="126048"/>
                </a:lnTo>
                <a:lnTo>
                  <a:pt x="657750" y="133033"/>
                </a:lnTo>
                <a:lnTo>
                  <a:pt x="652990" y="140018"/>
                </a:lnTo>
                <a:lnTo>
                  <a:pt x="647596" y="147320"/>
                </a:lnTo>
                <a:lnTo>
                  <a:pt x="642519" y="154940"/>
                </a:lnTo>
                <a:lnTo>
                  <a:pt x="637760" y="162878"/>
                </a:lnTo>
                <a:lnTo>
                  <a:pt x="632683" y="171450"/>
                </a:lnTo>
                <a:lnTo>
                  <a:pt x="627607" y="179705"/>
                </a:lnTo>
                <a:lnTo>
                  <a:pt x="618088" y="197803"/>
                </a:lnTo>
                <a:lnTo>
                  <a:pt x="608569" y="216853"/>
                </a:lnTo>
                <a:lnTo>
                  <a:pt x="599685" y="237173"/>
                </a:lnTo>
                <a:lnTo>
                  <a:pt x="634587" y="240030"/>
                </a:lnTo>
                <a:lnTo>
                  <a:pt x="670124" y="242570"/>
                </a:lnTo>
                <a:lnTo>
                  <a:pt x="705978" y="244158"/>
                </a:lnTo>
                <a:lnTo>
                  <a:pt x="742467" y="245110"/>
                </a:lnTo>
                <a:lnTo>
                  <a:pt x="742467" y="63818"/>
                </a:lnTo>
                <a:close/>
                <a:moveTo>
                  <a:pt x="754841" y="0"/>
                </a:moveTo>
                <a:lnTo>
                  <a:pt x="771975" y="0"/>
                </a:lnTo>
                <a:lnTo>
                  <a:pt x="789109" y="0"/>
                </a:lnTo>
                <a:lnTo>
                  <a:pt x="806243" y="635"/>
                </a:lnTo>
                <a:lnTo>
                  <a:pt x="823377" y="1588"/>
                </a:lnTo>
                <a:lnTo>
                  <a:pt x="840193" y="2858"/>
                </a:lnTo>
                <a:lnTo>
                  <a:pt x="856693" y="4445"/>
                </a:lnTo>
                <a:lnTo>
                  <a:pt x="873509" y="6350"/>
                </a:lnTo>
                <a:lnTo>
                  <a:pt x="890008" y="9208"/>
                </a:lnTo>
                <a:lnTo>
                  <a:pt x="906508" y="11748"/>
                </a:lnTo>
                <a:lnTo>
                  <a:pt x="923007" y="14923"/>
                </a:lnTo>
                <a:lnTo>
                  <a:pt x="939189" y="18098"/>
                </a:lnTo>
                <a:lnTo>
                  <a:pt x="955371" y="21908"/>
                </a:lnTo>
                <a:lnTo>
                  <a:pt x="971236" y="25718"/>
                </a:lnTo>
                <a:lnTo>
                  <a:pt x="987100" y="30480"/>
                </a:lnTo>
                <a:lnTo>
                  <a:pt x="1002965" y="35243"/>
                </a:lnTo>
                <a:lnTo>
                  <a:pt x="1018512" y="40005"/>
                </a:lnTo>
                <a:lnTo>
                  <a:pt x="1034060" y="45720"/>
                </a:lnTo>
                <a:lnTo>
                  <a:pt x="1049290" y="51435"/>
                </a:lnTo>
                <a:lnTo>
                  <a:pt x="1064520" y="57150"/>
                </a:lnTo>
                <a:lnTo>
                  <a:pt x="1079115" y="63818"/>
                </a:lnTo>
                <a:lnTo>
                  <a:pt x="1094028" y="70168"/>
                </a:lnTo>
                <a:lnTo>
                  <a:pt x="1108624" y="76835"/>
                </a:lnTo>
                <a:lnTo>
                  <a:pt x="1123219" y="84455"/>
                </a:lnTo>
                <a:lnTo>
                  <a:pt x="1137497" y="91758"/>
                </a:lnTo>
                <a:lnTo>
                  <a:pt x="1151458" y="99695"/>
                </a:lnTo>
                <a:lnTo>
                  <a:pt x="1165419" y="107633"/>
                </a:lnTo>
                <a:lnTo>
                  <a:pt x="1179063" y="116205"/>
                </a:lnTo>
                <a:lnTo>
                  <a:pt x="1192707" y="124778"/>
                </a:lnTo>
                <a:lnTo>
                  <a:pt x="1206033" y="133668"/>
                </a:lnTo>
                <a:lnTo>
                  <a:pt x="1219042" y="142558"/>
                </a:lnTo>
                <a:lnTo>
                  <a:pt x="1232051" y="152400"/>
                </a:lnTo>
                <a:lnTo>
                  <a:pt x="1244743" y="161925"/>
                </a:lnTo>
                <a:lnTo>
                  <a:pt x="1257434" y="171768"/>
                </a:lnTo>
                <a:lnTo>
                  <a:pt x="1270126" y="182245"/>
                </a:lnTo>
                <a:lnTo>
                  <a:pt x="1282818" y="193358"/>
                </a:lnTo>
                <a:lnTo>
                  <a:pt x="1295192" y="204470"/>
                </a:lnTo>
                <a:lnTo>
                  <a:pt x="1307567" y="215900"/>
                </a:lnTo>
                <a:lnTo>
                  <a:pt x="1323749" y="232093"/>
                </a:lnTo>
                <a:lnTo>
                  <a:pt x="1339296" y="248920"/>
                </a:lnTo>
                <a:lnTo>
                  <a:pt x="1354844" y="266065"/>
                </a:lnTo>
                <a:lnTo>
                  <a:pt x="1369756" y="283528"/>
                </a:lnTo>
                <a:lnTo>
                  <a:pt x="1384035" y="301625"/>
                </a:lnTo>
                <a:lnTo>
                  <a:pt x="1397995" y="320358"/>
                </a:lnTo>
                <a:lnTo>
                  <a:pt x="1411322" y="339090"/>
                </a:lnTo>
                <a:lnTo>
                  <a:pt x="1423696" y="358775"/>
                </a:lnTo>
                <a:lnTo>
                  <a:pt x="1431629" y="371158"/>
                </a:lnTo>
                <a:lnTo>
                  <a:pt x="1439244" y="383858"/>
                </a:lnTo>
                <a:lnTo>
                  <a:pt x="1446859" y="396875"/>
                </a:lnTo>
                <a:lnTo>
                  <a:pt x="1453839" y="410210"/>
                </a:lnTo>
                <a:lnTo>
                  <a:pt x="1463675" y="429260"/>
                </a:lnTo>
                <a:lnTo>
                  <a:pt x="1301855" y="429260"/>
                </a:lnTo>
                <a:lnTo>
                  <a:pt x="1321528" y="420370"/>
                </a:lnTo>
                <a:lnTo>
                  <a:pt x="1340565" y="411480"/>
                </a:lnTo>
                <a:lnTo>
                  <a:pt x="1358651" y="401955"/>
                </a:lnTo>
                <a:lnTo>
                  <a:pt x="1375785" y="392430"/>
                </a:lnTo>
                <a:lnTo>
                  <a:pt x="1364680" y="375603"/>
                </a:lnTo>
                <a:lnTo>
                  <a:pt x="1353257" y="359093"/>
                </a:lnTo>
                <a:lnTo>
                  <a:pt x="1341517" y="343218"/>
                </a:lnTo>
                <a:lnTo>
                  <a:pt x="1329143" y="327343"/>
                </a:lnTo>
                <a:lnTo>
                  <a:pt x="1316451" y="311785"/>
                </a:lnTo>
                <a:lnTo>
                  <a:pt x="1303442" y="296863"/>
                </a:lnTo>
                <a:lnTo>
                  <a:pt x="1290116" y="281940"/>
                </a:lnTo>
                <a:lnTo>
                  <a:pt x="1276155" y="267653"/>
                </a:lnTo>
                <a:lnTo>
                  <a:pt x="1268222" y="260033"/>
                </a:lnTo>
                <a:lnTo>
                  <a:pt x="1260607" y="252730"/>
                </a:lnTo>
                <a:lnTo>
                  <a:pt x="1244425" y="238125"/>
                </a:lnTo>
                <a:lnTo>
                  <a:pt x="1215869" y="246698"/>
                </a:lnTo>
                <a:lnTo>
                  <a:pt x="1200956" y="250825"/>
                </a:lnTo>
                <a:lnTo>
                  <a:pt x="1186361" y="254953"/>
                </a:lnTo>
                <a:lnTo>
                  <a:pt x="1198735" y="274955"/>
                </a:lnTo>
                <a:lnTo>
                  <a:pt x="1210792" y="295275"/>
                </a:lnTo>
                <a:lnTo>
                  <a:pt x="1222215" y="316230"/>
                </a:lnTo>
                <a:lnTo>
                  <a:pt x="1233003" y="337820"/>
                </a:lnTo>
                <a:lnTo>
                  <a:pt x="1243473" y="360045"/>
                </a:lnTo>
                <a:lnTo>
                  <a:pt x="1253310" y="382588"/>
                </a:lnTo>
                <a:lnTo>
                  <a:pt x="1262828" y="405448"/>
                </a:lnTo>
                <a:lnTo>
                  <a:pt x="1271395" y="429260"/>
                </a:lnTo>
                <a:lnTo>
                  <a:pt x="1208888" y="429260"/>
                </a:lnTo>
                <a:lnTo>
                  <a:pt x="1200004" y="407353"/>
                </a:lnTo>
                <a:lnTo>
                  <a:pt x="1190803" y="385763"/>
                </a:lnTo>
                <a:lnTo>
                  <a:pt x="1180967" y="365125"/>
                </a:lnTo>
                <a:lnTo>
                  <a:pt x="1170813" y="344805"/>
                </a:lnTo>
                <a:lnTo>
                  <a:pt x="1160025" y="325120"/>
                </a:lnTo>
                <a:lnTo>
                  <a:pt x="1148603" y="306070"/>
                </a:lnTo>
                <a:lnTo>
                  <a:pt x="1137180" y="287020"/>
                </a:lnTo>
                <a:lnTo>
                  <a:pt x="1125123" y="269240"/>
                </a:lnTo>
                <a:lnTo>
                  <a:pt x="1101009" y="274320"/>
                </a:lnTo>
                <a:lnTo>
                  <a:pt x="1076260" y="278765"/>
                </a:lnTo>
                <a:lnTo>
                  <a:pt x="1051194" y="282893"/>
                </a:lnTo>
                <a:lnTo>
                  <a:pt x="1025493" y="286703"/>
                </a:lnTo>
                <a:lnTo>
                  <a:pt x="1031204" y="303213"/>
                </a:lnTo>
                <a:lnTo>
                  <a:pt x="1036281" y="320040"/>
                </a:lnTo>
                <a:lnTo>
                  <a:pt x="1041040" y="337503"/>
                </a:lnTo>
                <a:lnTo>
                  <a:pt x="1045800" y="355283"/>
                </a:lnTo>
                <a:lnTo>
                  <a:pt x="1050559" y="373063"/>
                </a:lnTo>
                <a:lnTo>
                  <a:pt x="1054684" y="391478"/>
                </a:lnTo>
                <a:lnTo>
                  <a:pt x="1058809" y="410528"/>
                </a:lnTo>
                <a:lnTo>
                  <a:pt x="1062616" y="429260"/>
                </a:lnTo>
                <a:lnTo>
                  <a:pt x="1002965" y="429260"/>
                </a:lnTo>
                <a:lnTo>
                  <a:pt x="999475" y="412750"/>
                </a:lnTo>
                <a:lnTo>
                  <a:pt x="995667" y="396240"/>
                </a:lnTo>
                <a:lnTo>
                  <a:pt x="991542" y="380365"/>
                </a:lnTo>
                <a:lnTo>
                  <a:pt x="987418" y="364490"/>
                </a:lnTo>
                <a:lnTo>
                  <a:pt x="982658" y="346075"/>
                </a:lnTo>
                <a:lnTo>
                  <a:pt x="976947" y="328295"/>
                </a:lnTo>
                <a:lnTo>
                  <a:pt x="971553" y="311150"/>
                </a:lnTo>
                <a:lnTo>
                  <a:pt x="966159" y="294005"/>
                </a:lnTo>
                <a:lnTo>
                  <a:pt x="946169" y="295910"/>
                </a:lnTo>
                <a:lnTo>
                  <a:pt x="926180" y="297815"/>
                </a:lnTo>
                <a:lnTo>
                  <a:pt x="905556" y="299403"/>
                </a:lnTo>
                <a:lnTo>
                  <a:pt x="884932" y="300673"/>
                </a:lnTo>
                <a:lnTo>
                  <a:pt x="864308" y="301625"/>
                </a:lnTo>
                <a:lnTo>
                  <a:pt x="843684" y="302578"/>
                </a:lnTo>
                <a:lnTo>
                  <a:pt x="822742" y="303213"/>
                </a:lnTo>
                <a:lnTo>
                  <a:pt x="801166" y="303848"/>
                </a:lnTo>
                <a:lnTo>
                  <a:pt x="801166" y="519748"/>
                </a:lnTo>
                <a:lnTo>
                  <a:pt x="822108" y="519113"/>
                </a:lnTo>
                <a:lnTo>
                  <a:pt x="843366" y="518478"/>
                </a:lnTo>
                <a:lnTo>
                  <a:pt x="864308" y="517525"/>
                </a:lnTo>
                <a:lnTo>
                  <a:pt x="884614" y="516573"/>
                </a:lnTo>
                <a:lnTo>
                  <a:pt x="884614" y="575310"/>
                </a:lnTo>
                <a:lnTo>
                  <a:pt x="864308" y="576263"/>
                </a:lnTo>
                <a:lnTo>
                  <a:pt x="843366" y="577215"/>
                </a:lnTo>
                <a:lnTo>
                  <a:pt x="822108" y="577850"/>
                </a:lnTo>
                <a:lnTo>
                  <a:pt x="801166" y="578168"/>
                </a:lnTo>
                <a:lnTo>
                  <a:pt x="801166" y="742950"/>
                </a:lnTo>
                <a:lnTo>
                  <a:pt x="884614" y="742950"/>
                </a:lnTo>
                <a:lnTo>
                  <a:pt x="884614" y="801688"/>
                </a:lnTo>
                <a:lnTo>
                  <a:pt x="801166" y="801688"/>
                </a:lnTo>
                <a:lnTo>
                  <a:pt x="801166" y="965835"/>
                </a:lnTo>
                <a:lnTo>
                  <a:pt x="822108" y="966470"/>
                </a:lnTo>
                <a:lnTo>
                  <a:pt x="843366" y="967105"/>
                </a:lnTo>
                <a:lnTo>
                  <a:pt x="864308" y="968058"/>
                </a:lnTo>
                <a:lnTo>
                  <a:pt x="884614" y="969010"/>
                </a:lnTo>
                <a:lnTo>
                  <a:pt x="884614" y="1028065"/>
                </a:lnTo>
                <a:lnTo>
                  <a:pt x="864308" y="1026795"/>
                </a:lnTo>
                <a:lnTo>
                  <a:pt x="843366" y="1025843"/>
                </a:lnTo>
                <a:lnTo>
                  <a:pt x="822108" y="1025208"/>
                </a:lnTo>
                <a:lnTo>
                  <a:pt x="801166" y="1024890"/>
                </a:lnTo>
                <a:lnTo>
                  <a:pt x="801166" y="1240473"/>
                </a:lnTo>
                <a:lnTo>
                  <a:pt x="824963" y="1240790"/>
                </a:lnTo>
                <a:lnTo>
                  <a:pt x="848126" y="1241743"/>
                </a:lnTo>
                <a:lnTo>
                  <a:pt x="832896" y="1300163"/>
                </a:lnTo>
                <a:lnTo>
                  <a:pt x="801166" y="1299528"/>
                </a:lnTo>
                <a:lnTo>
                  <a:pt x="801166" y="1423353"/>
                </a:lnTo>
                <a:lnTo>
                  <a:pt x="771658" y="1538606"/>
                </a:lnTo>
                <a:lnTo>
                  <a:pt x="771023" y="1541781"/>
                </a:lnTo>
                <a:lnTo>
                  <a:pt x="771023" y="1544638"/>
                </a:lnTo>
                <a:lnTo>
                  <a:pt x="753890" y="1544321"/>
                </a:lnTo>
                <a:lnTo>
                  <a:pt x="736756" y="1543686"/>
                </a:lnTo>
                <a:lnTo>
                  <a:pt x="719622" y="1542733"/>
                </a:lnTo>
                <a:lnTo>
                  <a:pt x="702805" y="1541463"/>
                </a:lnTo>
                <a:lnTo>
                  <a:pt x="685989" y="1539558"/>
                </a:lnTo>
                <a:lnTo>
                  <a:pt x="669489" y="1537653"/>
                </a:lnTo>
                <a:lnTo>
                  <a:pt x="652673" y="1535431"/>
                </a:lnTo>
                <a:lnTo>
                  <a:pt x="636491" y="1532573"/>
                </a:lnTo>
                <a:lnTo>
                  <a:pt x="619992" y="1529716"/>
                </a:lnTo>
                <a:lnTo>
                  <a:pt x="603810" y="1526223"/>
                </a:lnTo>
                <a:lnTo>
                  <a:pt x="587628" y="1522096"/>
                </a:lnTo>
                <a:lnTo>
                  <a:pt x="571763" y="1518286"/>
                </a:lnTo>
                <a:lnTo>
                  <a:pt x="555898" y="1513841"/>
                </a:lnTo>
                <a:lnTo>
                  <a:pt x="540351" y="1509078"/>
                </a:lnTo>
                <a:lnTo>
                  <a:pt x="524486" y="1503998"/>
                </a:lnTo>
                <a:lnTo>
                  <a:pt x="509256" y="1498601"/>
                </a:lnTo>
                <a:lnTo>
                  <a:pt x="494343" y="1492886"/>
                </a:lnTo>
                <a:lnTo>
                  <a:pt x="479113" y="1486853"/>
                </a:lnTo>
                <a:lnTo>
                  <a:pt x="464200" y="1480503"/>
                </a:lnTo>
                <a:lnTo>
                  <a:pt x="449288" y="1474153"/>
                </a:lnTo>
                <a:lnTo>
                  <a:pt x="434692" y="1467168"/>
                </a:lnTo>
                <a:lnTo>
                  <a:pt x="420414" y="1459866"/>
                </a:lnTo>
                <a:lnTo>
                  <a:pt x="406136" y="1452246"/>
                </a:lnTo>
                <a:lnTo>
                  <a:pt x="392175" y="1444626"/>
                </a:lnTo>
                <a:lnTo>
                  <a:pt x="378214" y="1436688"/>
                </a:lnTo>
                <a:lnTo>
                  <a:pt x="364570" y="1428116"/>
                </a:lnTo>
                <a:lnTo>
                  <a:pt x="350927" y="1419861"/>
                </a:lnTo>
                <a:lnTo>
                  <a:pt x="337600" y="1410653"/>
                </a:lnTo>
                <a:lnTo>
                  <a:pt x="324591" y="1401763"/>
                </a:lnTo>
                <a:lnTo>
                  <a:pt x="311582" y="1392238"/>
                </a:lnTo>
                <a:lnTo>
                  <a:pt x="298891" y="1382396"/>
                </a:lnTo>
                <a:lnTo>
                  <a:pt x="286199" y="1372553"/>
                </a:lnTo>
                <a:lnTo>
                  <a:pt x="273507" y="1361758"/>
                </a:lnTo>
                <a:lnTo>
                  <a:pt x="260815" y="1351280"/>
                </a:lnTo>
                <a:lnTo>
                  <a:pt x="248441" y="1339850"/>
                </a:lnTo>
                <a:lnTo>
                  <a:pt x="236701" y="1328420"/>
                </a:lnTo>
                <a:lnTo>
                  <a:pt x="220202" y="1311910"/>
                </a:lnTo>
                <a:lnTo>
                  <a:pt x="204337" y="1295400"/>
                </a:lnTo>
                <a:lnTo>
                  <a:pt x="188790" y="1278255"/>
                </a:lnTo>
                <a:lnTo>
                  <a:pt x="173877" y="1260475"/>
                </a:lnTo>
                <a:lnTo>
                  <a:pt x="159599" y="1242378"/>
                </a:lnTo>
                <a:lnTo>
                  <a:pt x="145638" y="1223963"/>
                </a:lnTo>
                <a:lnTo>
                  <a:pt x="132629" y="1204913"/>
                </a:lnTo>
                <a:lnTo>
                  <a:pt x="119937" y="1185863"/>
                </a:lnTo>
                <a:lnTo>
                  <a:pt x="112005" y="1173163"/>
                </a:lnTo>
                <a:lnTo>
                  <a:pt x="104390" y="1160463"/>
                </a:lnTo>
                <a:lnTo>
                  <a:pt x="97409" y="1147445"/>
                </a:lnTo>
                <a:lnTo>
                  <a:pt x="90111" y="1134428"/>
                </a:lnTo>
                <a:lnTo>
                  <a:pt x="79641" y="1114108"/>
                </a:lnTo>
                <a:lnTo>
                  <a:pt x="69805" y="1093153"/>
                </a:lnTo>
                <a:lnTo>
                  <a:pt x="60286" y="1072198"/>
                </a:lnTo>
                <a:lnTo>
                  <a:pt x="51719" y="1050608"/>
                </a:lnTo>
                <a:lnTo>
                  <a:pt x="43469" y="1029018"/>
                </a:lnTo>
                <a:lnTo>
                  <a:pt x="36172" y="1006793"/>
                </a:lnTo>
                <a:lnTo>
                  <a:pt x="29826" y="984568"/>
                </a:lnTo>
                <a:lnTo>
                  <a:pt x="23480" y="961708"/>
                </a:lnTo>
                <a:lnTo>
                  <a:pt x="18086" y="939165"/>
                </a:lnTo>
                <a:lnTo>
                  <a:pt x="13326" y="915988"/>
                </a:lnTo>
                <a:lnTo>
                  <a:pt x="9202" y="892493"/>
                </a:lnTo>
                <a:lnTo>
                  <a:pt x="6029" y="868998"/>
                </a:lnTo>
                <a:lnTo>
                  <a:pt x="3490" y="845185"/>
                </a:lnTo>
                <a:lnTo>
                  <a:pt x="1587" y="820738"/>
                </a:lnTo>
                <a:lnTo>
                  <a:pt x="317" y="796608"/>
                </a:lnTo>
                <a:lnTo>
                  <a:pt x="0" y="772160"/>
                </a:lnTo>
                <a:lnTo>
                  <a:pt x="317" y="747713"/>
                </a:lnTo>
                <a:lnTo>
                  <a:pt x="1587" y="723583"/>
                </a:lnTo>
                <a:lnTo>
                  <a:pt x="3490" y="699453"/>
                </a:lnTo>
                <a:lnTo>
                  <a:pt x="6029" y="675640"/>
                </a:lnTo>
                <a:lnTo>
                  <a:pt x="9202" y="651828"/>
                </a:lnTo>
                <a:lnTo>
                  <a:pt x="13326" y="628650"/>
                </a:lnTo>
                <a:lnTo>
                  <a:pt x="18086" y="605473"/>
                </a:lnTo>
                <a:lnTo>
                  <a:pt x="23480" y="582295"/>
                </a:lnTo>
                <a:lnTo>
                  <a:pt x="29826" y="559753"/>
                </a:lnTo>
                <a:lnTo>
                  <a:pt x="36172" y="537528"/>
                </a:lnTo>
                <a:lnTo>
                  <a:pt x="43469" y="515620"/>
                </a:lnTo>
                <a:lnTo>
                  <a:pt x="51719" y="493713"/>
                </a:lnTo>
                <a:lnTo>
                  <a:pt x="60286" y="472440"/>
                </a:lnTo>
                <a:lnTo>
                  <a:pt x="69805" y="451168"/>
                </a:lnTo>
                <a:lnTo>
                  <a:pt x="79641" y="430530"/>
                </a:lnTo>
                <a:lnTo>
                  <a:pt x="90111" y="410210"/>
                </a:lnTo>
                <a:lnTo>
                  <a:pt x="97409" y="396875"/>
                </a:lnTo>
                <a:lnTo>
                  <a:pt x="104390" y="383858"/>
                </a:lnTo>
                <a:lnTo>
                  <a:pt x="112005" y="371158"/>
                </a:lnTo>
                <a:lnTo>
                  <a:pt x="119937" y="358775"/>
                </a:lnTo>
                <a:lnTo>
                  <a:pt x="132629" y="339090"/>
                </a:lnTo>
                <a:lnTo>
                  <a:pt x="145638" y="320040"/>
                </a:lnTo>
                <a:lnTo>
                  <a:pt x="159599" y="301625"/>
                </a:lnTo>
                <a:lnTo>
                  <a:pt x="173877" y="283528"/>
                </a:lnTo>
                <a:lnTo>
                  <a:pt x="188790" y="266065"/>
                </a:lnTo>
                <a:lnTo>
                  <a:pt x="204337" y="248920"/>
                </a:lnTo>
                <a:lnTo>
                  <a:pt x="220202" y="232093"/>
                </a:lnTo>
                <a:lnTo>
                  <a:pt x="236701" y="215900"/>
                </a:lnTo>
                <a:lnTo>
                  <a:pt x="248441" y="204470"/>
                </a:lnTo>
                <a:lnTo>
                  <a:pt x="260815" y="193358"/>
                </a:lnTo>
                <a:lnTo>
                  <a:pt x="273507" y="182245"/>
                </a:lnTo>
                <a:lnTo>
                  <a:pt x="286199" y="171768"/>
                </a:lnTo>
                <a:lnTo>
                  <a:pt x="298891" y="161925"/>
                </a:lnTo>
                <a:lnTo>
                  <a:pt x="311582" y="152400"/>
                </a:lnTo>
                <a:lnTo>
                  <a:pt x="324591" y="142558"/>
                </a:lnTo>
                <a:lnTo>
                  <a:pt x="337600" y="133668"/>
                </a:lnTo>
                <a:lnTo>
                  <a:pt x="350927" y="124460"/>
                </a:lnTo>
                <a:lnTo>
                  <a:pt x="364570" y="116205"/>
                </a:lnTo>
                <a:lnTo>
                  <a:pt x="378531" y="107633"/>
                </a:lnTo>
                <a:lnTo>
                  <a:pt x="392492" y="99695"/>
                </a:lnTo>
                <a:lnTo>
                  <a:pt x="406136" y="91758"/>
                </a:lnTo>
                <a:lnTo>
                  <a:pt x="420731" y="84455"/>
                </a:lnTo>
                <a:lnTo>
                  <a:pt x="435009" y="76835"/>
                </a:lnTo>
                <a:lnTo>
                  <a:pt x="449922" y="70168"/>
                </a:lnTo>
                <a:lnTo>
                  <a:pt x="464518" y="63818"/>
                </a:lnTo>
                <a:lnTo>
                  <a:pt x="479748" y="57150"/>
                </a:lnTo>
                <a:lnTo>
                  <a:pt x="494661" y="51118"/>
                </a:lnTo>
                <a:lnTo>
                  <a:pt x="509573" y="45720"/>
                </a:lnTo>
                <a:lnTo>
                  <a:pt x="525121" y="40005"/>
                </a:lnTo>
                <a:lnTo>
                  <a:pt x="540668" y="35243"/>
                </a:lnTo>
                <a:lnTo>
                  <a:pt x="556533" y="30480"/>
                </a:lnTo>
                <a:lnTo>
                  <a:pt x="572398" y="25718"/>
                </a:lnTo>
                <a:lnTo>
                  <a:pt x="588262" y="21908"/>
                </a:lnTo>
                <a:lnTo>
                  <a:pt x="604444" y="18098"/>
                </a:lnTo>
                <a:lnTo>
                  <a:pt x="620626" y="14605"/>
                </a:lnTo>
                <a:lnTo>
                  <a:pt x="637125" y="11748"/>
                </a:lnTo>
                <a:lnTo>
                  <a:pt x="653625" y="9208"/>
                </a:lnTo>
                <a:lnTo>
                  <a:pt x="670124" y="6350"/>
                </a:lnTo>
                <a:lnTo>
                  <a:pt x="686941" y="4445"/>
                </a:lnTo>
                <a:lnTo>
                  <a:pt x="703757" y="2858"/>
                </a:lnTo>
                <a:lnTo>
                  <a:pt x="720574" y="1588"/>
                </a:lnTo>
                <a:lnTo>
                  <a:pt x="737708" y="635"/>
                </a:lnTo>
                <a:lnTo>
                  <a:pt x="754841" y="0"/>
                </a:lnTo>
                <a:close/>
              </a:path>
            </a:pathLst>
          </a:custGeom>
          <a:solidFill>
            <a:srgbClr val="FFFFFF"/>
          </a:solidFill>
          <a:ln>
            <a:noFill/>
          </a:ln>
        </p:spPr>
        <p:txBody>
          <a:bodyPr/>
          <a:lstStyle/>
          <a:p>
            <a:endParaRPr lang="zh-CN" altLang="en-US"/>
          </a:p>
        </p:txBody>
      </p:sp>
      <p:sp>
        <p:nvSpPr>
          <p:cNvPr id="22" name="矩形 21"/>
          <p:cNvSpPr/>
          <p:nvPr/>
        </p:nvSpPr>
        <p:spPr>
          <a:xfrm>
            <a:off x="3459808" y="709850"/>
            <a:ext cx="6676242" cy="489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nSpc>
                <a:spcPct val="150000"/>
              </a:lnSpc>
            </a:pPr>
            <a:r>
              <a:rPr lang="en-US" altLang="zh-CN" sz="1800" dirty="0" smtClean="0">
                <a:solidFill>
                  <a:schemeClr val="tx1"/>
                </a:solidFill>
                <a:latin typeface="幼圆" panose="02010509060101010101" pitchFamily="49" charset="-122"/>
                <a:ea typeface="幼圆" panose="02010509060101010101" pitchFamily="49" charset="-122"/>
              </a:rPr>
              <a:t>1.</a:t>
            </a:r>
            <a:r>
              <a:rPr lang="zh-CN" altLang="en-US" sz="1800" dirty="0" smtClean="0">
                <a:solidFill>
                  <a:schemeClr val="tx1"/>
                </a:solidFill>
                <a:latin typeface="幼圆" panose="02010509060101010101" pitchFamily="49" charset="-122"/>
                <a:ea typeface="幼圆" panose="02010509060101010101" pitchFamily="49" charset="-122"/>
              </a:rPr>
              <a:t>原型有哪几种？（至少三种）</a:t>
            </a:r>
            <a:endParaRPr lang="en-US" altLang="zh-CN" sz="1800" dirty="0">
              <a:solidFill>
                <a:schemeClr val="tx1"/>
              </a:solidFill>
              <a:latin typeface="幼圆" panose="02010509060101010101" pitchFamily="49" charset="-122"/>
              <a:ea typeface="幼圆" panose="02010509060101010101" pitchFamily="49" charset="-122"/>
            </a:endParaRPr>
          </a:p>
        </p:txBody>
      </p:sp>
      <p:sp>
        <p:nvSpPr>
          <p:cNvPr id="23" name="文本框 22"/>
          <p:cNvSpPr txBox="1"/>
          <p:nvPr/>
        </p:nvSpPr>
        <p:spPr>
          <a:xfrm>
            <a:off x="2996006" y="544807"/>
            <a:ext cx="640829" cy="830997"/>
          </a:xfrm>
          <a:prstGeom prst="rect">
            <a:avLst/>
          </a:prstGeom>
          <a:noFill/>
        </p:spPr>
        <p:txBody>
          <a:bodyPr wrap="square" rtlCol="0">
            <a:spAutoFit/>
          </a:bodyPr>
          <a:lstStyle/>
          <a:p>
            <a:r>
              <a:rPr lang="en-US" altLang="zh-CN" sz="4800" b="1" dirty="0">
                <a:latin typeface="Bernard MT Condensed" panose="02050806060905020404" pitchFamily="18" charset="0"/>
              </a:rPr>
              <a:t>“</a:t>
            </a:r>
            <a:endParaRPr lang="zh-CN" altLang="en-US" sz="4800" b="1" dirty="0">
              <a:latin typeface="Bernard MT Condensed" panose="02050806060905020404" pitchFamily="18" charset="0"/>
            </a:endParaRPr>
          </a:p>
        </p:txBody>
      </p:sp>
      <p:sp>
        <p:nvSpPr>
          <p:cNvPr id="25" name="文本框 24"/>
          <p:cNvSpPr txBox="1"/>
          <p:nvPr/>
        </p:nvSpPr>
        <p:spPr>
          <a:xfrm>
            <a:off x="3021173" y="2494338"/>
            <a:ext cx="640829" cy="830997"/>
          </a:xfrm>
          <a:prstGeom prst="rect">
            <a:avLst/>
          </a:prstGeom>
          <a:noFill/>
        </p:spPr>
        <p:txBody>
          <a:bodyPr wrap="square" rtlCol="0">
            <a:spAutoFit/>
          </a:bodyPr>
          <a:lstStyle/>
          <a:p>
            <a:r>
              <a:rPr lang="en-US" altLang="zh-CN" sz="4800" b="1" dirty="0">
                <a:latin typeface="Bernard MT Condensed" panose="02050806060905020404" pitchFamily="18" charset="0"/>
              </a:rPr>
              <a:t>“</a:t>
            </a:r>
            <a:endParaRPr lang="zh-CN" altLang="en-US" sz="4800" b="1" dirty="0">
              <a:latin typeface="Bernard MT Condensed" panose="02050806060905020404" pitchFamily="18" charset="0"/>
            </a:endParaRPr>
          </a:p>
        </p:txBody>
      </p:sp>
      <p:pic>
        <p:nvPicPr>
          <p:cNvPr id="11" name="Picture 5" descr="E:\PRD\logoWhite.png"/>
          <p:cNvPicPr>
            <a:picLocks noChangeAspect="1" noChangeArrowheads="1"/>
          </p:cNvPicPr>
          <p:nvPr/>
        </p:nvPicPr>
        <p:blipFill>
          <a:blip r:embed="rId2" cstate="print"/>
          <a:srcRect/>
          <a:stretch>
            <a:fillRect/>
          </a:stretch>
        </p:blipFill>
        <p:spPr bwMode="auto">
          <a:xfrm>
            <a:off x="11577513" y="6241409"/>
            <a:ext cx="614487" cy="616591"/>
          </a:xfrm>
          <a:prstGeom prst="rect">
            <a:avLst/>
          </a:prstGeom>
          <a:noFill/>
        </p:spPr>
      </p:pic>
      <p:sp>
        <p:nvSpPr>
          <p:cNvPr id="12" name="文本框 24"/>
          <p:cNvSpPr txBox="1"/>
          <p:nvPr/>
        </p:nvSpPr>
        <p:spPr>
          <a:xfrm>
            <a:off x="3030961" y="4458760"/>
            <a:ext cx="640829" cy="830997"/>
          </a:xfrm>
          <a:prstGeom prst="rect">
            <a:avLst/>
          </a:prstGeom>
          <a:noFill/>
        </p:spPr>
        <p:txBody>
          <a:bodyPr wrap="square" rtlCol="0">
            <a:spAutoFit/>
          </a:bodyPr>
          <a:lstStyle/>
          <a:p>
            <a:r>
              <a:rPr lang="en-US" altLang="zh-CN" sz="4800" b="1" dirty="0">
                <a:latin typeface="Bernard MT Condensed" panose="02050806060905020404" pitchFamily="18" charset="0"/>
              </a:rPr>
              <a:t>“</a:t>
            </a:r>
            <a:endParaRPr lang="zh-CN" altLang="en-US" sz="4800" b="1" dirty="0">
              <a:latin typeface="Bernard MT Condensed" panose="02050806060905020404" pitchFamily="18" charset="0"/>
            </a:endParaRPr>
          </a:p>
        </p:txBody>
      </p:sp>
      <p:sp>
        <p:nvSpPr>
          <p:cNvPr id="15" name="矩形 14"/>
          <p:cNvSpPr/>
          <p:nvPr/>
        </p:nvSpPr>
        <p:spPr>
          <a:xfrm>
            <a:off x="3519929" y="1701149"/>
            <a:ext cx="7847154" cy="489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nSpc>
                <a:spcPct val="150000"/>
              </a:lnSpc>
            </a:pPr>
            <a:r>
              <a:rPr lang="zh-CN" altLang="en-US" sz="1800" dirty="0" smtClean="0">
                <a:solidFill>
                  <a:schemeClr val="tx1"/>
                </a:solidFill>
                <a:latin typeface="幼圆" panose="02010509060101010101" pitchFamily="49" charset="-122"/>
                <a:ea typeface="幼圆" panose="02010509060101010101" pitchFamily="49" charset="-122"/>
              </a:rPr>
              <a:t>实物模型、概念证明、可抛弃性原型、演进型原型、纸上原型、电子原型。</a:t>
            </a:r>
            <a:endParaRPr lang="en-US" altLang="zh-CN" sz="1800" dirty="0">
              <a:solidFill>
                <a:schemeClr val="tx1"/>
              </a:solidFill>
              <a:latin typeface="幼圆" panose="02010509060101010101" pitchFamily="49" charset="-122"/>
              <a:ea typeface="幼圆" panose="02010509060101010101" pitchFamily="49" charset="-122"/>
            </a:endParaRPr>
          </a:p>
        </p:txBody>
      </p:sp>
      <p:sp>
        <p:nvSpPr>
          <p:cNvPr id="16" name="矩形 15"/>
          <p:cNvSpPr/>
          <p:nvPr/>
        </p:nvSpPr>
        <p:spPr>
          <a:xfrm>
            <a:off x="3454215" y="2835061"/>
            <a:ext cx="6676242" cy="489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nSpc>
                <a:spcPct val="150000"/>
              </a:lnSpc>
            </a:pPr>
            <a:r>
              <a:rPr lang="en-US" altLang="zh-CN" sz="1800" dirty="0" smtClean="0">
                <a:solidFill>
                  <a:schemeClr val="tx1"/>
                </a:solidFill>
                <a:latin typeface="幼圆" panose="02010509060101010101" pitchFamily="49" charset="-122"/>
                <a:ea typeface="幼圆" panose="02010509060101010101" pitchFamily="49" charset="-122"/>
              </a:rPr>
              <a:t>2.</a:t>
            </a:r>
            <a:r>
              <a:rPr lang="zh-CN" altLang="en-US" sz="1800" dirty="0" smtClean="0">
                <a:solidFill>
                  <a:schemeClr val="tx1"/>
                </a:solidFill>
                <a:latin typeface="幼圆" panose="02010509060101010101" pitchFamily="49" charset="-122"/>
                <a:ea typeface="幼圆" panose="02010509060101010101" pitchFamily="49" charset="-122"/>
              </a:rPr>
              <a:t>原型中有哪几种风险？（至少两种）</a:t>
            </a:r>
            <a:endParaRPr lang="en-US" altLang="zh-CN" sz="1800" dirty="0">
              <a:solidFill>
                <a:schemeClr val="tx1"/>
              </a:solidFill>
              <a:latin typeface="幼圆" panose="02010509060101010101" pitchFamily="49" charset="-122"/>
              <a:ea typeface="幼圆" panose="02010509060101010101" pitchFamily="49" charset="-122"/>
            </a:endParaRPr>
          </a:p>
        </p:txBody>
      </p:sp>
      <p:sp>
        <p:nvSpPr>
          <p:cNvPr id="17" name="矩形 16"/>
          <p:cNvSpPr/>
          <p:nvPr/>
        </p:nvSpPr>
        <p:spPr>
          <a:xfrm>
            <a:off x="3487770" y="3799794"/>
            <a:ext cx="7384361" cy="489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nSpc>
                <a:spcPct val="150000"/>
              </a:lnSpc>
            </a:pPr>
            <a:r>
              <a:rPr lang="zh-CN" altLang="en-US" sz="1800" dirty="0" smtClean="0">
                <a:solidFill>
                  <a:schemeClr val="tx1"/>
                </a:solidFill>
                <a:latin typeface="幼圆" panose="02010509060101010101" pitchFamily="49" charset="-122"/>
                <a:ea typeface="幼圆" panose="02010509060101010101" pitchFamily="49" charset="-122"/>
              </a:rPr>
              <a:t>原型发布的压力；受细节所累；不现实的性能预期；对原型投入过多。</a:t>
            </a:r>
            <a:endParaRPr lang="en-US" altLang="zh-CN" sz="1800" dirty="0">
              <a:solidFill>
                <a:schemeClr val="tx1"/>
              </a:solidFill>
              <a:latin typeface="幼圆" panose="02010509060101010101" pitchFamily="49" charset="-122"/>
              <a:ea typeface="幼圆" panose="02010509060101010101" pitchFamily="49" charset="-122"/>
            </a:endParaRPr>
          </a:p>
        </p:txBody>
      </p:sp>
      <p:sp>
        <p:nvSpPr>
          <p:cNvPr id="18" name="矩形 17"/>
          <p:cNvSpPr/>
          <p:nvPr/>
        </p:nvSpPr>
        <p:spPr>
          <a:xfrm>
            <a:off x="3479382" y="4747750"/>
            <a:ext cx="6676242" cy="489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nSpc>
                <a:spcPct val="150000"/>
              </a:lnSpc>
            </a:pPr>
            <a:r>
              <a:rPr lang="en-US" altLang="zh-CN" sz="1800" dirty="0" smtClean="0">
                <a:solidFill>
                  <a:schemeClr val="tx1"/>
                </a:solidFill>
                <a:latin typeface="幼圆" panose="02010509060101010101" pitchFamily="49" charset="-122"/>
                <a:ea typeface="幼圆" panose="02010509060101010101" pitchFamily="49" charset="-122"/>
              </a:rPr>
              <a:t>3.Axure RP</a:t>
            </a:r>
            <a:r>
              <a:rPr lang="zh-CN" altLang="en-US" sz="1800" dirty="0" smtClean="0">
                <a:solidFill>
                  <a:schemeClr val="tx1"/>
                </a:solidFill>
                <a:latin typeface="幼圆" panose="02010509060101010101" pitchFamily="49" charset="-122"/>
                <a:ea typeface="幼圆" panose="02010509060101010101" pitchFamily="49" charset="-122"/>
              </a:rPr>
              <a:t>英文全称和</a:t>
            </a:r>
            <a:r>
              <a:rPr lang="en-US" altLang="zh-CN" sz="1800" dirty="0" smtClean="0">
                <a:solidFill>
                  <a:schemeClr val="tx1"/>
                </a:solidFill>
                <a:latin typeface="幼圆" panose="02010509060101010101" pitchFamily="49" charset="-122"/>
                <a:ea typeface="幼圆" panose="02010509060101010101" pitchFamily="49" charset="-122"/>
              </a:rPr>
              <a:t>RP</a:t>
            </a:r>
            <a:r>
              <a:rPr lang="zh-CN" altLang="en-US" sz="1800" dirty="0" smtClean="0">
                <a:solidFill>
                  <a:schemeClr val="tx1"/>
                </a:solidFill>
                <a:latin typeface="幼圆" panose="02010509060101010101" pitchFamily="49" charset="-122"/>
                <a:ea typeface="幼圆" panose="02010509060101010101" pitchFamily="49" charset="-122"/>
              </a:rPr>
              <a:t>的中文翻译是什么？</a:t>
            </a:r>
            <a:endParaRPr lang="en-US" altLang="zh-CN" sz="1800" dirty="0">
              <a:solidFill>
                <a:schemeClr val="tx1"/>
              </a:solidFill>
              <a:latin typeface="幼圆" panose="02010509060101010101" pitchFamily="49" charset="-122"/>
              <a:ea typeface="幼圆" panose="02010509060101010101" pitchFamily="49" charset="-122"/>
            </a:endParaRPr>
          </a:p>
        </p:txBody>
      </p:sp>
      <p:sp>
        <p:nvSpPr>
          <p:cNvPr id="19" name="矩形 18"/>
          <p:cNvSpPr/>
          <p:nvPr/>
        </p:nvSpPr>
        <p:spPr>
          <a:xfrm>
            <a:off x="3504550" y="5712484"/>
            <a:ext cx="6676242" cy="489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nSpc>
                <a:spcPct val="150000"/>
              </a:lnSpc>
            </a:pPr>
            <a:r>
              <a:rPr lang="en-US" altLang="zh-CN" sz="1800" dirty="0" smtClean="0">
                <a:solidFill>
                  <a:schemeClr val="tx1"/>
                </a:solidFill>
                <a:ea typeface="幼圆" panose="02010509060101010101" pitchFamily="49" charset="-122"/>
              </a:rPr>
              <a:t>RP</a:t>
            </a:r>
            <a:r>
              <a:rPr lang="zh-CN" altLang="en-US" sz="1800" dirty="0" smtClean="0">
                <a:solidFill>
                  <a:schemeClr val="tx1"/>
                </a:solidFill>
                <a:ea typeface="幼圆" panose="02010509060101010101" pitchFamily="49" charset="-122"/>
              </a:rPr>
              <a:t>：</a:t>
            </a:r>
            <a:r>
              <a:rPr lang="en-US" altLang="en-US" sz="1800" dirty="0" smtClean="0">
                <a:solidFill>
                  <a:schemeClr val="tx1"/>
                </a:solidFill>
                <a:ea typeface="幼圆" panose="02010509060101010101" pitchFamily="49" charset="-122"/>
              </a:rPr>
              <a:t>Rapid Prototyping</a:t>
            </a:r>
            <a:r>
              <a:rPr lang="zh-CN" altLang="en-US" sz="1800" dirty="0" smtClean="0">
                <a:solidFill>
                  <a:schemeClr val="tx1"/>
                </a:solidFill>
                <a:ea typeface="幼圆" panose="02010509060101010101" pitchFamily="49" charset="-122"/>
              </a:rPr>
              <a:t>，快速原型。</a:t>
            </a:r>
            <a:endParaRPr lang="en-US" altLang="zh-CN" sz="180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wipe(down)">
                                      <p:cBhvr>
                                        <p:cTn id="7" dur="500"/>
                                        <p:tgtEl>
                                          <p:spTgt spid="23">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2">
                                            <p:txEl>
                                              <p:pRg st="0" end="0"/>
                                            </p:txEl>
                                          </p:spTgt>
                                        </p:tgtEl>
                                        <p:attrNameLst>
                                          <p:attrName>style.visibility</p:attrName>
                                        </p:attrNameLst>
                                      </p:cBhvr>
                                      <p:to>
                                        <p:strVal val="visible"/>
                                      </p:to>
                                    </p:set>
                                    <p:animEffect transition="in" filter="wipe(down)">
                                      <p:cBhvr>
                                        <p:cTn id="10" dur="500"/>
                                        <p:tgtEl>
                                          <p:spTgt spid="2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animEffect transition="in" filter="wipe(down)">
                                      <p:cBhvr>
                                        <p:cTn id="15" dur="500"/>
                                        <p:tgtEl>
                                          <p:spTgt spid="1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6">
                                            <p:txEl>
                                              <p:pRg st="0" end="0"/>
                                            </p:txEl>
                                          </p:spTgt>
                                        </p:tgtEl>
                                        <p:attrNameLst>
                                          <p:attrName>style.visibility</p:attrName>
                                        </p:attrNameLst>
                                      </p:cBhvr>
                                      <p:to>
                                        <p:strVal val="visible"/>
                                      </p:to>
                                    </p:set>
                                    <p:animEffect transition="in" filter="wipe(down)">
                                      <p:cBhvr>
                                        <p:cTn id="20" dur="500"/>
                                        <p:tgtEl>
                                          <p:spTgt spid="16">
                                            <p:txEl>
                                              <p:pRg st="0" end="0"/>
                                            </p:txEl>
                                          </p:spTgt>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25">
                                            <p:txEl>
                                              <p:pRg st="0" end="0"/>
                                            </p:txEl>
                                          </p:spTgt>
                                        </p:tgtEl>
                                        <p:attrNameLst>
                                          <p:attrName>style.visibility</p:attrName>
                                        </p:attrNameLst>
                                      </p:cBhvr>
                                      <p:to>
                                        <p:strVal val="visible"/>
                                      </p:to>
                                    </p:set>
                                    <p:animEffect transition="in" filter="wipe(down)">
                                      <p:cBhvr>
                                        <p:cTn id="23" dur="500"/>
                                        <p:tgtEl>
                                          <p:spTgt spid="25">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8">
                                            <p:txEl>
                                              <p:pRg st="0" end="0"/>
                                            </p:txEl>
                                          </p:spTgt>
                                        </p:tgtEl>
                                        <p:attrNameLst>
                                          <p:attrName>style.visibility</p:attrName>
                                        </p:attrNameLst>
                                      </p:cBhvr>
                                      <p:to>
                                        <p:strVal val="visible"/>
                                      </p:to>
                                    </p:set>
                                    <p:animEffect transition="in" filter="wipe(down)">
                                      <p:cBhvr>
                                        <p:cTn id="28" dur="500"/>
                                        <p:tgtEl>
                                          <p:spTgt spid="18">
                                            <p:txEl>
                                              <p:pRg st="0" end="0"/>
                                            </p:txEl>
                                          </p:spTgt>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animEffect transition="in" filter="wipe(down)">
                                      <p:cBhvr>
                                        <p:cTn id="31" dur="500"/>
                                        <p:tgtEl>
                                          <p:spTgt spid="12">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9">
                                            <p:txEl>
                                              <p:pRg st="0" end="0"/>
                                            </p:txEl>
                                          </p:spTgt>
                                        </p:tgtEl>
                                        <p:attrNameLst>
                                          <p:attrName>style.visibility</p:attrName>
                                        </p:attrNameLst>
                                      </p:cBhvr>
                                      <p:to>
                                        <p:strVal val="visible"/>
                                      </p:to>
                                    </p:set>
                                    <p:animEffect transition="in" filter="wipe(down)">
                                      <p:cBhvr>
                                        <p:cTn id="36" dur="500"/>
                                        <p:tgtEl>
                                          <p:spTgt spid="19">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17">
                                            <p:txEl>
                                              <p:pRg st="0" end="0"/>
                                            </p:txEl>
                                          </p:spTgt>
                                        </p:tgtEl>
                                        <p:attrNameLst>
                                          <p:attrName>style.visibility</p:attrName>
                                        </p:attrNameLst>
                                      </p:cBhvr>
                                      <p:to>
                                        <p:strVal val="visible"/>
                                      </p:to>
                                    </p:set>
                                    <p:animEffect transition="in" filter="wipe(down)">
                                      <p:cBhvr>
                                        <p:cTn id="41"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allAtOnce"/>
      <p:bldP spid="23" grpId="0" build="allAtOnce"/>
      <p:bldP spid="25" grpId="0" build="allAtOnce"/>
      <p:bldP spid="12" grpId="0" build="allAtOnce"/>
      <p:bldP spid="15" grpId="0" build="allAtOnce"/>
      <p:bldP spid="16" grpId="0" build="allAtOnce"/>
      <p:bldP spid="17" grpId="0" build="allAtOnce"/>
      <p:bldP spid="18" grpId="0" build="allAtOnce"/>
      <p:bldP spid="19" grpId="0" build="allAtOnce"/>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188162" y="3626453"/>
            <a:ext cx="1832553" cy="1077218"/>
          </a:xfrm>
          <a:prstGeom prst="rect">
            <a:avLst/>
          </a:prstGeom>
          <a:noFill/>
        </p:spPr>
        <p:txBody>
          <a:bodyPr wrap="none" rtlCol="0">
            <a:spAutoFit/>
          </a:bodyPr>
          <a:lstStyle/>
          <a:p>
            <a:pPr algn="ctr"/>
            <a:r>
              <a:rPr lang="zh-CN" altLang="en-US" sz="3200" b="1" dirty="0" smtClean="0">
                <a:solidFill>
                  <a:schemeClr val="accent1"/>
                </a:solidFill>
                <a:latin typeface="+mn-ea"/>
              </a:rPr>
              <a:t>绩效评定</a:t>
            </a:r>
            <a:endParaRPr lang="en-US" altLang="zh-CN" sz="3200" b="1" dirty="0" smtClean="0">
              <a:solidFill>
                <a:schemeClr val="accent1"/>
              </a:solidFill>
              <a:latin typeface="+mn-ea"/>
            </a:endParaRPr>
          </a:p>
          <a:p>
            <a:pPr algn="ctr"/>
            <a:r>
              <a:rPr lang="zh-CN" altLang="en-US" sz="3200" b="1" dirty="0" smtClean="0">
                <a:solidFill>
                  <a:schemeClr val="accent1"/>
                </a:solidFill>
                <a:latin typeface="+mn-ea"/>
              </a:rPr>
              <a:t>参考资料</a:t>
            </a:r>
          </a:p>
        </p:txBody>
      </p:sp>
      <p:sp>
        <p:nvSpPr>
          <p:cNvPr id="7" name="椭圆 6"/>
          <p:cNvSpPr/>
          <p:nvPr/>
        </p:nvSpPr>
        <p:spPr>
          <a:xfrm>
            <a:off x="5243014" y="1763974"/>
            <a:ext cx="1705972" cy="1705970"/>
          </a:xfrm>
          <a:prstGeom prst="ellipse">
            <a:avLst/>
          </a:prstGeom>
          <a:solidFill>
            <a:srgbClr val="7DA5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dirty="0" smtClean="0">
                <a:solidFill>
                  <a:schemeClr val="tx1"/>
                </a:solidFill>
              </a:rPr>
              <a:t>05</a:t>
            </a:r>
            <a:endParaRPr lang="zh-CN" altLang="en-US" sz="6000" dirty="0">
              <a:solidFill>
                <a:schemeClr val="tx1"/>
              </a:solidFill>
            </a:endParaRPr>
          </a:p>
        </p:txBody>
      </p:sp>
      <p:pic>
        <p:nvPicPr>
          <p:cNvPr id="6" name="Picture 5" descr="E:\PRD\logoWhite.png"/>
          <p:cNvPicPr>
            <a:picLocks noChangeAspect="1" noChangeArrowheads="1"/>
          </p:cNvPicPr>
          <p:nvPr/>
        </p:nvPicPr>
        <p:blipFill>
          <a:blip r:embed="rId2" cstate="print"/>
          <a:srcRect/>
          <a:stretch>
            <a:fillRect/>
          </a:stretch>
        </p:blipFill>
        <p:spPr bwMode="auto">
          <a:xfrm>
            <a:off x="11577513" y="6241409"/>
            <a:ext cx="614487" cy="616591"/>
          </a:xfrm>
          <a:prstGeom prst="rect">
            <a:avLst/>
          </a:prstGeom>
          <a:noFill/>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3"/>
          <p:cNvSpPr>
            <a:spLocks noGrp="1"/>
          </p:cNvSpPr>
          <p:nvPr>
            <p:ph type="title"/>
          </p:nvPr>
        </p:nvSpPr>
        <p:spPr/>
        <p:txBody>
          <a:bodyPr/>
          <a:lstStyle/>
          <a:p>
            <a:r>
              <a:rPr lang="zh-CN" altLang="en-US" dirty="0" smtClean="0">
                <a:latin typeface="+mn-ea"/>
              </a:rPr>
              <a:t>绩效评定</a:t>
            </a:r>
          </a:p>
        </p:txBody>
      </p:sp>
      <p:pic>
        <p:nvPicPr>
          <p:cNvPr id="11" name="Picture 5" descr="E:\PRD\logoWhite.png"/>
          <p:cNvPicPr>
            <a:picLocks noChangeAspect="1" noChangeArrowheads="1"/>
          </p:cNvPicPr>
          <p:nvPr/>
        </p:nvPicPr>
        <p:blipFill>
          <a:blip r:embed="rId2" cstate="print"/>
          <a:srcRect/>
          <a:stretch>
            <a:fillRect/>
          </a:stretch>
        </p:blipFill>
        <p:spPr bwMode="auto">
          <a:xfrm>
            <a:off x="11577513" y="6241409"/>
            <a:ext cx="614487" cy="616591"/>
          </a:xfrm>
          <a:prstGeom prst="rect">
            <a:avLst/>
          </a:prstGeom>
          <a:noFill/>
        </p:spPr>
      </p:pic>
      <p:graphicFrame>
        <p:nvGraphicFramePr>
          <p:cNvPr id="38" name="表格 37"/>
          <p:cNvGraphicFramePr/>
          <p:nvPr/>
        </p:nvGraphicFramePr>
        <p:xfrm>
          <a:off x="1251952" y="1103991"/>
          <a:ext cx="9372600" cy="5055870"/>
        </p:xfrm>
        <a:graphic>
          <a:graphicData uri="http://schemas.openxmlformats.org/drawingml/2006/table">
            <a:tbl>
              <a:tblPr firstRow="1" bandRow="1">
                <a:tableStyleId>{5C22544A-7EE6-4342-B048-85BDC9FD1C3A}</a:tableStyleId>
              </a:tblPr>
              <a:tblGrid>
                <a:gridCol w="3124200"/>
                <a:gridCol w="3124200"/>
                <a:gridCol w="3124200"/>
              </a:tblGrid>
              <a:tr h="671830">
                <a:tc>
                  <a:txBody>
                    <a:bodyPr/>
                    <a:lstStyle/>
                    <a:p>
                      <a:pPr>
                        <a:buNone/>
                      </a:pPr>
                      <a:r>
                        <a:rPr lang="zh-CN" altLang="en-US" b="1" dirty="0">
                          <a:solidFill>
                            <a:schemeClr val="tx1"/>
                          </a:solidFill>
                          <a:latin typeface="+mj-lt"/>
                        </a:rPr>
                        <a:t>组员</a:t>
                      </a:r>
                    </a:p>
                  </a:txBody>
                  <a:tcPr/>
                </a:tc>
                <a:tc>
                  <a:txBody>
                    <a:bodyPr/>
                    <a:lstStyle/>
                    <a:p>
                      <a:pPr>
                        <a:buNone/>
                      </a:pPr>
                      <a:r>
                        <a:rPr lang="zh-CN" altLang="en-US" b="1" dirty="0">
                          <a:solidFill>
                            <a:schemeClr val="tx1"/>
                          </a:solidFill>
                          <a:latin typeface="+mj-lt"/>
                        </a:rPr>
                        <a:t>评分</a:t>
                      </a:r>
                    </a:p>
                  </a:txBody>
                  <a:tcPr/>
                </a:tc>
                <a:tc>
                  <a:txBody>
                    <a:bodyPr/>
                    <a:lstStyle/>
                    <a:p>
                      <a:pPr>
                        <a:buNone/>
                      </a:pPr>
                      <a:r>
                        <a:rPr lang="zh-CN" altLang="en-US" b="1" dirty="0">
                          <a:solidFill>
                            <a:schemeClr val="tx1"/>
                          </a:solidFill>
                          <a:latin typeface="+mj-lt"/>
                        </a:rPr>
                        <a:t>说明</a:t>
                      </a:r>
                    </a:p>
                  </a:txBody>
                  <a:tcPr/>
                </a:tc>
              </a:tr>
              <a:tr h="1453515">
                <a:tc>
                  <a:txBody>
                    <a:bodyPr/>
                    <a:lstStyle/>
                    <a:p>
                      <a:pPr>
                        <a:buNone/>
                      </a:pPr>
                      <a:r>
                        <a:rPr lang="zh-CN" altLang="en-US" b="1" dirty="0">
                          <a:solidFill>
                            <a:schemeClr val="bg1"/>
                          </a:solidFill>
                          <a:latin typeface="+mj-lt"/>
                        </a:rPr>
                        <a:t>许佳俊</a:t>
                      </a:r>
                    </a:p>
                  </a:txBody>
                  <a:tcPr/>
                </a:tc>
                <a:tc>
                  <a:txBody>
                    <a:bodyPr/>
                    <a:lstStyle/>
                    <a:p>
                      <a:pPr>
                        <a:buNone/>
                      </a:pPr>
                      <a:r>
                        <a:rPr lang="en-US" altLang="zh-CN" b="1" dirty="0">
                          <a:solidFill>
                            <a:schemeClr val="bg1"/>
                          </a:solidFill>
                          <a:latin typeface="+mj-lt"/>
                        </a:rPr>
                        <a:t>93</a:t>
                      </a:r>
                    </a:p>
                  </a:txBody>
                  <a:tcPr/>
                </a:tc>
                <a:tc>
                  <a:txBody>
                    <a:bodyPr/>
                    <a:lstStyle/>
                    <a:p>
                      <a:pPr>
                        <a:buNone/>
                      </a:pPr>
                      <a:r>
                        <a:rPr lang="zh-CN" b="1">
                          <a:solidFill>
                            <a:schemeClr val="bg1"/>
                          </a:solidFill>
                          <a:latin typeface="+mj-lt"/>
                        </a:rPr>
                        <a:t>甘特图更新、</a:t>
                      </a:r>
                      <a:r>
                        <a:rPr lang="en-US" altLang="zh-CN" b="1">
                          <a:solidFill>
                            <a:schemeClr val="bg1"/>
                          </a:solidFill>
                          <a:latin typeface="+mj-lt"/>
                        </a:rPr>
                        <a:t>PC</a:t>
                      </a:r>
                      <a:r>
                        <a:rPr lang="zh-CN" altLang="en-US" b="1">
                          <a:solidFill>
                            <a:schemeClr val="bg1"/>
                          </a:solidFill>
                          <a:latin typeface="+mj-lt"/>
                        </a:rPr>
                        <a:t>端</a:t>
                      </a:r>
                      <a:r>
                        <a:rPr lang="zh-CN" b="1">
                          <a:solidFill>
                            <a:schemeClr val="bg1"/>
                          </a:solidFill>
                          <a:latin typeface="+mj-lt"/>
                        </a:rPr>
                        <a:t>原型界面更新、愿景与范围文档更新</a:t>
                      </a:r>
                      <a:endParaRPr lang="en-US" altLang="zh-CN" b="1">
                        <a:solidFill>
                          <a:schemeClr val="bg1"/>
                        </a:solidFill>
                        <a:latin typeface="+mj-lt"/>
                      </a:endParaRPr>
                    </a:p>
                  </a:txBody>
                  <a:tcPr/>
                </a:tc>
              </a:tr>
              <a:tr h="672465">
                <a:tc>
                  <a:txBody>
                    <a:bodyPr/>
                    <a:lstStyle/>
                    <a:p>
                      <a:pPr>
                        <a:buNone/>
                      </a:pPr>
                      <a:r>
                        <a:rPr lang="zh-CN" altLang="en-US" b="1">
                          <a:solidFill>
                            <a:schemeClr val="bg1"/>
                          </a:solidFill>
                          <a:latin typeface="+mj-lt"/>
                        </a:rPr>
                        <a:t>徐柯杰</a:t>
                      </a:r>
                    </a:p>
                  </a:txBody>
                  <a:tcPr/>
                </a:tc>
                <a:tc>
                  <a:txBody>
                    <a:bodyPr/>
                    <a:lstStyle/>
                    <a:p>
                      <a:pPr>
                        <a:buNone/>
                      </a:pPr>
                      <a:r>
                        <a:rPr lang="en-US" altLang="zh-CN" b="1" dirty="0">
                          <a:solidFill>
                            <a:schemeClr val="bg1"/>
                          </a:solidFill>
                          <a:latin typeface="+mj-lt"/>
                        </a:rPr>
                        <a:t>85</a:t>
                      </a:r>
                    </a:p>
                  </a:txBody>
                  <a:tcPr/>
                </a:tc>
                <a:tc>
                  <a:txBody>
                    <a:bodyPr/>
                    <a:lstStyle/>
                    <a:p>
                      <a:pPr>
                        <a:buNone/>
                      </a:pPr>
                      <a:r>
                        <a:rPr lang="zh-CN" altLang="en-US" b="1">
                          <a:solidFill>
                            <a:schemeClr val="bg1"/>
                          </a:solidFill>
                          <a:latin typeface="+mj-lt"/>
                        </a:rPr>
                        <a:t>出题。</a:t>
                      </a:r>
                    </a:p>
                  </a:txBody>
                  <a:tcPr/>
                </a:tc>
              </a:tr>
              <a:tr h="671830">
                <a:tc>
                  <a:txBody>
                    <a:bodyPr/>
                    <a:lstStyle/>
                    <a:p>
                      <a:pPr>
                        <a:buNone/>
                      </a:pPr>
                      <a:r>
                        <a:rPr lang="zh-CN" altLang="en-US" b="1">
                          <a:solidFill>
                            <a:schemeClr val="bg1"/>
                          </a:solidFill>
                          <a:latin typeface="+mj-lt"/>
                        </a:rPr>
                        <a:t>杜潇天</a:t>
                      </a:r>
                    </a:p>
                  </a:txBody>
                  <a:tcPr/>
                </a:tc>
                <a:tc>
                  <a:txBody>
                    <a:bodyPr/>
                    <a:lstStyle/>
                    <a:p>
                      <a:pPr>
                        <a:buNone/>
                      </a:pPr>
                      <a:r>
                        <a:rPr lang="en-US" altLang="zh-CN" b="1" dirty="0">
                          <a:solidFill>
                            <a:schemeClr val="bg1"/>
                          </a:solidFill>
                          <a:latin typeface="+mj-lt"/>
                        </a:rPr>
                        <a:t>89</a:t>
                      </a:r>
                    </a:p>
                  </a:txBody>
                  <a:tcPr/>
                </a:tc>
                <a:tc>
                  <a:txBody>
                    <a:bodyPr/>
                    <a:lstStyle/>
                    <a:p>
                      <a:pPr>
                        <a:buNone/>
                      </a:pPr>
                      <a:r>
                        <a:rPr lang="en-US" altLang="zh-CN" b="1" dirty="0">
                          <a:solidFill>
                            <a:schemeClr val="bg1"/>
                          </a:solidFill>
                          <a:latin typeface="+mj-lt"/>
                        </a:rPr>
                        <a:t>PPT</a:t>
                      </a:r>
                      <a:r>
                        <a:rPr lang="zh-CN" altLang="en-US" b="1" dirty="0">
                          <a:solidFill>
                            <a:schemeClr val="bg1"/>
                          </a:solidFill>
                          <a:latin typeface="+mj-lt"/>
                        </a:rPr>
                        <a:t>制作。</a:t>
                      </a:r>
                    </a:p>
                  </a:txBody>
                  <a:tcPr/>
                </a:tc>
              </a:tr>
              <a:tr h="671830">
                <a:tc>
                  <a:txBody>
                    <a:bodyPr/>
                    <a:lstStyle/>
                    <a:p>
                      <a:pPr>
                        <a:buNone/>
                      </a:pPr>
                      <a:r>
                        <a:rPr lang="zh-CN" altLang="en-US" b="1">
                          <a:solidFill>
                            <a:schemeClr val="bg1"/>
                          </a:solidFill>
                          <a:latin typeface="+mj-lt"/>
                        </a:rPr>
                        <a:t>何宇晨</a:t>
                      </a:r>
                    </a:p>
                  </a:txBody>
                  <a:tcPr/>
                </a:tc>
                <a:tc>
                  <a:txBody>
                    <a:bodyPr/>
                    <a:lstStyle/>
                    <a:p>
                      <a:pPr>
                        <a:buNone/>
                      </a:pPr>
                      <a:r>
                        <a:rPr lang="en-US" altLang="zh-CN" b="1">
                          <a:solidFill>
                            <a:schemeClr val="bg1"/>
                          </a:solidFill>
                          <a:latin typeface="+mj-lt"/>
                        </a:rPr>
                        <a:t>84</a:t>
                      </a:r>
                    </a:p>
                  </a:txBody>
                  <a:tcPr/>
                </a:tc>
                <a:tc>
                  <a:txBody>
                    <a:bodyPr/>
                    <a:lstStyle/>
                    <a:p>
                      <a:pPr>
                        <a:buNone/>
                      </a:pPr>
                      <a:r>
                        <a:rPr lang="zh-CN" altLang="en-US" b="1" dirty="0">
                          <a:solidFill>
                            <a:schemeClr val="bg1"/>
                          </a:solidFill>
                          <a:latin typeface="+mj-lt"/>
                        </a:rPr>
                        <a:t>出题。</a:t>
                      </a:r>
                    </a:p>
                  </a:txBody>
                  <a:tcPr/>
                </a:tc>
              </a:tr>
              <a:tr h="914400">
                <a:tc>
                  <a:txBody>
                    <a:bodyPr/>
                    <a:lstStyle/>
                    <a:p>
                      <a:pPr>
                        <a:buNone/>
                      </a:pPr>
                      <a:r>
                        <a:rPr lang="zh-CN" altLang="en-US" b="1">
                          <a:solidFill>
                            <a:schemeClr val="bg1"/>
                          </a:solidFill>
                          <a:latin typeface="+mj-lt"/>
                        </a:rPr>
                        <a:t>黄玉钱</a:t>
                      </a:r>
                    </a:p>
                  </a:txBody>
                  <a:tcPr/>
                </a:tc>
                <a:tc>
                  <a:txBody>
                    <a:bodyPr/>
                    <a:lstStyle/>
                    <a:p>
                      <a:pPr>
                        <a:buNone/>
                      </a:pPr>
                      <a:r>
                        <a:rPr lang="en-US" altLang="zh-CN" b="1">
                          <a:solidFill>
                            <a:schemeClr val="bg1"/>
                          </a:solidFill>
                          <a:latin typeface="+mj-lt"/>
                        </a:rPr>
                        <a:t>90</a:t>
                      </a:r>
                    </a:p>
                  </a:txBody>
                  <a:tcPr/>
                </a:tc>
                <a:tc>
                  <a:txBody>
                    <a:bodyPr/>
                    <a:lstStyle/>
                    <a:p>
                      <a:pPr>
                        <a:buNone/>
                      </a:pPr>
                      <a:r>
                        <a:rPr lang="zh-CN" altLang="en-US" b="1" dirty="0">
                          <a:solidFill>
                            <a:schemeClr val="bg1"/>
                          </a:solidFill>
                          <a:latin typeface="+mj-lt"/>
                        </a:rPr>
                        <a:t>移动端原型界面更新。</a:t>
                      </a:r>
                    </a:p>
                  </a:txBody>
                  <a:tcPr/>
                </a:tc>
              </a:tr>
            </a:tbl>
          </a:graphicData>
        </a:graphic>
      </p:graphicFrame>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3"/>
          <p:cNvSpPr>
            <a:spLocks noGrp="1"/>
          </p:cNvSpPr>
          <p:nvPr>
            <p:ph type="title"/>
          </p:nvPr>
        </p:nvSpPr>
        <p:spPr/>
        <p:txBody>
          <a:bodyPr/>
          <a:lstStyle/>
          <a:p>
            <a:r>
              <a:rPr lang="zh-CN" altLang="en-US" dirty="0" smtClean="0">
                <a:latin typeface="+mn-ea"/>
              </a:rPr>
              <a:t>参考资料</a:t>
            </a:r>
          </a:p>
        </p:txBody>
      </p:sp>
      <p:pic>
        <p:nvPicPr>
          <p:cNvPr id="11" name="Picture 5" descr="E:\PRD\logoWhite.png"/>
          <p:cNvPicPr>
            <a:picLocks noChangeAspect="1" noChangeArrowheads="1"/>
          </p:cNvPicPr>
          <p:nvPr/>
        </p:nvPicPr>
        <p:blipFill>
          <a:blip r:embed="rId2" cstate="print"/>
          <a:srcRect/>
          <a:stretch>
            <a:fillRect/>
          </a:stretch>
        </p:blipFill>
        <p:spPr bwMode="auto">
          <a:xfrm>
            <a:off x="11577513" y="6241409"/>
            <a:ext cx="614487" cy="616591"/>
          </a:xfrm>
          <a:prstGeom prst="rect">
            <a:avLst/>
          </a:prstGeom>
          <a:noFill/>
        </p:spPr>
      </p:pic>
      <p:sp>
        <p:nvSpPr>
          <p:cNvPr id="5" name="矩形 4"/>
          <p:cNvSpPr/>
          <p:nvPr/>
        </p:nvSpPr>
        <p:spPr>
          <a:xfrm>
            <a:off x="892776" y="1493240"/>
            <a:ext cx="10491084" cy="38421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nSpc>
                <a:spcPct val="150000"/>
              </a:lnSpc>
              <a:buFont typeface="Wingdings" panose="05000000000000000000" pitchFamily="2" charset="2"/>
              <a:buChar char="Ø"/>
            </a:pPr>
            <a:r>
              <a:rPr lang="zh-CN" altLang="en-US" dirty="0" smtClean="0">
                <a:solidFill>
                  <a:schemeClr val="tx1"/>
                </a:solidFill>
                <a:latin typeface="幼圆" panose="02010509060101010101" pitchFamily="49" charset="-122"/>
                <a:ea typeface="幼圆" panose="02010509060101010101" pitchFamily="49" charset="-122"/>
              </a:rPr>
              <a:t>维基百科</a:t>
            </a:r>
            <a:endParaRPr lang="en-US" altLang="zh-CN" dirty="0" smtClean="0">
              <a:solidFill>
                <a:schemeClr val="tx1"/>
              </a:solidFill>
              <a:latin typeface="幼圆" panose="02010509060101010101" pitchFamily="49" charset="-122"/>
              <a:ea typeface="幼圆" panose="02010509060101010101" pitchFamily="49" charset="-122"/>
            </a:endParaRPr>
          </a:p>
          <a:p>
            <a:pPr>
              <a:lnSpc>
                <a:spcPct val="150000"/>
              </a:lnSpc>
              <a:buFont typeface="Wingdings" panose="05000000000000000000" pitchFamily="2" charset="2"/>
              <a:buChar char="Ø"/>
            </a:pPr>
            <a:r>
              <a:rPr lang="zh-CN" altLang="en-US" dirty="0" smtClean="0">
                <a:solidFill>
                  <a:schemeClr val="tx1"/>
                </a:solidFill>
                <a:latin typeface="幼圆" panose="02010509060101010101" pitchFamily="49" charset="-122"/>
                <a:ea typeface="幼圆" panose="02010509060101010101" pitchFamily="49" charset="-122"/>
              </a:rPr>
              <a:t>百度百科</a:t>
            </a:r>
            <a:endParaRPr lang="en-US" altLang="zh-CN" dirty="0" smtClean="0">
              <a:solidFill>
                <a:schemeClr val="tx1"/>
              </a:solidFill>
              <a:latin typeface="幼圆" panose="02010509060101010101" pitchFamily="49" charset="-122"/>
              <a:ea typeface="幼圆" panose="02010509060101010101" pitchFamily="49" charset="-122"/>
            </a:endParaRPr>
          </a:p>
          <a:p>
            <a:pPr>
              <a:lnSpc>
                <a:spcPct val="150000"/>
              </a:lnSpc>
              <a:buFont typeface="Wingdings" panose="05000000000000000000" pitchFamily="2" charset="2"/>
              <a:buChar char="Ø"/>
            </a:pPr>
            <a:r>
              <a:rPr lang="zh-CN" altLang="en-US" dirty="0" smtClean="0">
                <a:solidFill>
                  <a:schemeClr val="tx1"/>
                </a:solidFill>
                <a:latin typeface="幼圆" panose="02010509060101010101" pitchFamily="49" charset="-122"/>
                <a:ea typeface="幼圆" panose="02010509060101010101" pitchFamily="49" charset="-122"/>
              </a:rPr>
              <a:t>软件需求（第三版）清华大学出版社</a:t>
            </a:r>
            <a:endParaRPr lang="en-US" altLang="zh-CN" dirty="0" smtClean="0">
              <a:solidFill>
                <a:schemeClr val="tx1"/>
              </a:solidFill>
              <a:latin typeface="幼圆" panose="02010509060101010101" pitchFamily="49" charset="-122"/>
              <a:ea typeface="幼圆" panose="02010509060101010101" pitchFamily="49" charset="-122"/>
            </a:endParaRPr>
          </a:p>
          <a:p>
            <a:pPr>
              <a:lnSpc>
                <a:spcPct val="150000"/>
              </a:lnSpc>
              <a:buFont typeface="Wingdings" panose="05000000000000000000" pitchFamily="2" charset="2"/>
              <a:buChar char="Ø"/>
            </a:pPr>
            <a:r>
              <a:rPr lang="zh-CN" altLang="en-US" dirty="0" smtClean="0">
                <a:solidFill>
                  <a:schemeClr val="tx1"/>
                </a:solidFill>
                <a:latin typeface="幼圆" panose="02010509060101010101" pitchFamily="49" charset="-122"/>
                <a:ea typeface="幼圆" panose="02010509060101010101" pitchFamily="49" charset="-122"/>
              </a:rPr>
              <a:t>软件项目管理（第五版）机械工业出版社</a:t>
            </a:r>
            <a:endParaRPr lang="en-US" altLang="zh-CN" dirty="0" smtClean="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wipe(down)">
                                      <p:cBhvr>
                                        <p:cTn id="10" dur="500"/>
                                        <p:tgtEl>
                                          <p:spTgt spid="5">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wipe(down)">
                                      <p:cBhvr>
                                        <p:cTn id="13" dur="500"/>
                                        <p:tgtEl>
                                          <p:spTgt spid="5">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wipe(down)">
                                      <p:cBhvr>
                                        <p:cTn id="16"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3402842" y="735842"/>
            <a:ext cx="5386316" cy="53863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075318" y="3991219"/>
            <a:ext cx="2037737" cy="646331"/>
          </a:xfrm>
          <a:prstGeom prst="rect">
            <a:avLst/>
          </a:prstGeom>
          <a:noFill/>
        </p:spPr>
        <p:txBody>
          <a:bodyPr wrap="none" rtlCol="0">
            <a:spAutoFit/>
          </a:bodyPr>
          <a:lstStyle/>
          <a:p>
            <a:pPr algn="ctr"/>
            <a:r>
              <a:rPr lang="zh-CN" altLang="en-US" sz="3600" b="1" dirty="0" smtClean="0"/>
              <a:t>谢谢大家</a:t>
            </a:r>
            <a:endParaRPr lang="zh-CN" altLang="en-US" sz="3600" b="1" dirty="0"/>
          </a:p>
        </p:txBody>
      </p:sp>
      <p:cxnSp>
        <p:nvCxnSpPr>
          <p:cNvPr id="9" name="直接连接符 8"/>
          <p:cNvCxnSpPr/>
          <p:nvPr/>
        </p:nvCxnSpPr>
        <p:spPr>
          <a:xfrm>
            <a:off x="5447731" y="3771541"/>
            <a:ext cx="1296538"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8" name="Picture 5" descr="E:\PRD\logoWhite.png"/>
          <p:cNvPicPr>
            <a:picLocks noChangeAspect="1" noChangeArrowheads="1"/>
          </p:cNvPicPr>
          <p:nvPr/>
        </p:nvPicPr>
        <p:blipFill>
          <a:blip r:embed="rId2" cstate="print"/>
          <a:srcRect/>
          <a:stretch>
            <a:fillRect/>
          </a:stretch>
        </p:blipFill>
        <p:spPr bwMode="auto">
          <a:xfrm>
            <a:off x="5302548" y="2013358"/>
            <a:ext cx="1517702" cy="1522899"/>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15"/>
          <p:cNvSpPr/>
          <p:nvPr>
            <p:custDataLst>
              <p:tags r:id="rId1"/>
            </p:custDataLst>
          </p:nvPr>
        </p:nvSpPr>
        <p:spPr>
          <a:xfrm rot="2935387">
            <a:off x="8391029" y="3807263"/>
            <a:ext cx="1211330" cy="3318525"/>
          </a:xfrm>
          <a:custGeom>
            <a:avLst/>
            <a:gdLst>
              <a:gd name="connsiteX0" fmla="*/ 195477 w 1211330"/>
              <a:gd name="connsiteY0" fmla="*/ 0 h 3318525"/>
              <a:gd name="connsiteX1" fmla="*/ 390952 w 1211330"/>
              <a:gd name="connsiteY1" fmla="*/ 418555 h 3318525"/>
              <a:gd name="connsiteX2" fmla="*/ 293215 w 1211330"/>
              <a:gd name="connsiteY2" fmla="*/ 418555 h 3318525"/>
              <a:gd name="connsiteX3" fmla="*/ 293214 w 1211330"/>
              <a:gd name="connsiteY3" fmla="*/ 1480498 h 3318525"/>
              <a:gd name="connsiteX4" fmla="*/ 1107647 w 1211330"/>
              <a:gd name="connsiteY4" fmla="*/ 1480498 h 3318525"/>
              <a:gd name="connsiteX5" fmla="*/ 1107647 w 1211330"/>
              <a:gd name="connsiteY5" fmla="*/ 1481472 h 3318525"/>
              <a:gd name="connsiteX6" fmla="*/ 1111489 w 1211330"/>
              <a:gd name="connsiteY6" fmla="*/ 1480549 h 3318525"/>
              <a:gd name="connsiteX7" fmla="*/ 1163523 w 1211330"/>
              <a:gd name="connsiteY7" fmla="*/ 1496539 h 3318525"/>
              <a:gd name="connsiteX8" fmla="*/ 1211117 w 1211330"/>
              <a:gd name="connsiteY8" fmla="*/ 1590073 h 3318525"/>
              <a:gd name="connsiteX9" fmla="*/ 1210040 w 1211330"/>
              <a:gd name="connsiteY9" fmla="*/ 1590003 h 3318525"/>
              <a:gd name="connsiteX10" fmla="*/ 1210040 w 1211330"/>
              <a:gd name="connsiteY10" fmla="*/ 3083585 h 3318525"/>
              <a:gd name="connsiteX11" fmla="*/ 1005256 w 1211330"/>
              <a:gd name="connsiteY11" fmla="*/ 3318525 h 3318525"/>
              <a:gd name="connsiteX12" fmla="*/ 1005256 w 1211330"/>
              <a:gd name="connsiteY12" fmla="*/ 1686415 h 3318525"/>
              <a:gd name="connsiteX13" fmla="*/ 196122 w 1211330"/>
              <a:gd name="connsiteY13" fmla="*/ 1686415 h 3318525"/>
              <a:gd name="connsiteX14" fmla="*/ 196122 w 1211330"/>
              <a:gd name="connsiteY14" fmla="*/ 1684848 h 3318525"/>
              <a:gd name="connsiteX15" fmla="*/ 186505 w 1211330"/>
              <a:gd name="connsiteY15" fmla="*/ 1685338 h 3318525"/>
              <a:gd name="connsiteX16" fmla="*/ 99053 w 1211330"/>
              <a:gd name="connsiteY16" fmla="*/ 1571339 h 3318525"/>
              <a:gd name="connsiteX17" fmla="*/ 100472 w 1211330"/>
              <a:gd name="connsiteY17" fmla="*/ 1566970 h 3318525"/>
              <a:gd name="connsiteX18" fmla="*/ 97738 w 1211330"/>
              <a:gd name="connsiteY18" fmla="*/ 1566970 h 3318525"/>
              <a:gd name="connsiteX19" fmla="*/ 97738 w 1211330"/>
              <a:gd name="connsiteY19" fmla="*/ 418555 h 3318525"/>
              <a:gd name="connsiteX20" fmla="*/ 0 w 1211330"/>
              <a:gd name="connsiteY20" fmla="*/ 418555 h 331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1330" h="3318525">
                <a:moveTo>
                  <a:pt x="195477" y="0"/>
                </a:moveTo>
                <a:lnTo>
                  <a:pt x="390952" y="418555"/>
                </a:lnTo>
                <a:lnTo>
                  <a:pt x="293215" y="418555"/>
                </a:lnTo>
                <a:lnTo>
                  <a:pt x="293214" y="1480498"/>
                </a:lnTo>
                <a:lnTo>
                  <a:pt x="1107647" y="1480498"/>
                </a:lnTo>
                <a:lnTo>
                  <a:pt x="1107647" y="1481472"/>
                </a:lnTo>
                <a:lnTo>
                  <a:pt x="1111489" y="1480549"/>
                </a:lnTo>
                <a:cubicBezTo>
                  <a:pt x="1129639" y="1481111"/>
                  <a:pt x="1147640" y="1486462"/>
                  <a:pt x="1163523" y="1496539"/>
                </a:cubicBezTo>
                <a:cubicBezTo>
                  <a:pt x="1195291" y="1516694"/>
                  <a:pt x="1213536" y="1552550"/>
                  <a:pt x="1211117" y="1590073"/>
                </a:cubicBezTo>
                <a:lnTo>
                  <a:pt x="1210040" y="1590003"/>
                </a:lnTo>
                <a:lnTo>
                  <a:pt x="1210040" y="3083585"/>
                </a:lnTo>
                <a:lnTo>
                  <a:pt x="1005256" y="3318525"/>
                </a:lnTo>
                <a:lnTo>
                  <a:pt x="1005256" y="1686415"/>
                </a:lnTo>
                <a:lnTo>
                  <a:pt x="196122" y="1686415"/>
                </a:lnTo>
                <a:lnTo>
                  <a:pt x="196122" y="1684848"/>
                </a:lnTo>
                <a:lnTo>
                  <a:pt x="186505" y="1685338"/>
                </a:lnTo>
                <a:cubicBezTo>
                  <a:pt x="131260" y="1677287"/>
                  <a:pt x="92481" y="1626737"/>
                  <a:pt x="99053" y="1571339"/>
                </a:cubicBezTo>
                <a:lnTo>
                  <a:pt x="100472" y="1566970"/>
                </a:lnTo>
                <a:lnTo>
                  <a:pt x="97738" y="1566970"/>
                </a:lnTo>
                <a:lnTo>
                  <a:pt x="97738" y="418555"/>
                </a:lnTo>
                <a:lnTo>
                  <a:pt x="0" y="418555"/>
                </a:lnTo>
                <a:close/>
              </a:path>
            </a:pathLst>
          </a:custGeom>
          <a:solidFill>
            <a:schemeClr val="accent1"/>
          </a:solidFill>
          <a:ln w="28575" cap="flat" cmpd="sng" algn="ctr">
            <a:noFill/>
            <a:prstDash val="solid"/>
          </a:ln>
          <a:effectLst>
            <a:outerShdw blurRad="317500" dist="165100" dir="2700000" algn="tl" rotWithShape="0">
              <a:prstClr val="black">
                <a:alpha val="40000"/>
              </a:prstClr>
            </a:outerShdw>
          </a:effectLst>
        </p:spPr>
        <p:txBody>
          <a:bodyPr wrap="square" anchor="ctr">
            <a:noAutofit/>
          </a:bodyPr>
          <a:lstStyle/>
          <a:p>
            <a:pPr algn="ctr">
              <a:defRPr/>
            </a:pPr>
            <a:endParaRPr lang="zh-CN" altLang="en-US" kern="0">
              <a:solidFill>
                <a:prstClr val="white"/>
              </a:solidFill>
            </a:endParaRPr>
          </a:p>
        </p:txBody>
      </p:sp>
      <p:sp>
        <p:nvSpPr>
          <p:cNvPr id="4" name="矩形 3"/>
          <p:cNvSpPr/>
          <p:nvPr/>
        </p:nvSpPr>
        <p:spPr>
          <a:xfrm>
            <a:off x="673291" y="1403236"/>
            <a:ext cx="4871832" cy="4745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nSpc>
                <a:spcPct val="150000"/>
              </a:lnSpc>
            </a:pPr>
            <a:r>
              <a:rPr lang="zh-CN" altLang="en-US" sz="1800" dirty="0" smtClean="0">
                <a:solidFill>
                  <a:schemeClr val="tx1"/>
                </a:solidFill>
                <a:ea typeface="幼圆" panose="02010509060101010101" pitchFamily="49" charset="-122"/>
              </a:rPr>
              <a:t>软件原型以</a:t>
            </a:r>
            <a:r>
              <a:rPr lang="zh-CN" altLang="en-US" sz="1800" dirty="0" smtClean="0">
                <a:solidFill>
                  <a:srgbClr val="FF0000"/>
                </a:solidFill>
                <a:ea typeface="幼圆" panose="02010509060101010101" pitchFamily="49" charset="-122"/>
              </a:rPr>
              <a:t>试探性方式</a:t>
            </a:r>
            <a:r>
              <a:rPr lang="zh-CN" altLang="en-US" sz="1800" dirty="0" smtClean="0">
                <a:solidFill>
                  <a:schemeClr val="tx1"/>
                </a:solidFill>
                <a:ea typeface="幼圆" panose="02010509060101010101" pitchFamily="49" charset="-122"/>
              </a:rPr>
              <a:t>逐步逼近解决方案。原型通过对新系统建模或者给用户提供一个粗糙的新系统、激发用户思考并引导出需求。原型方法的早期反馈可以帮助项目干系人对系统需求达成共识，从而减少用户满意度降低的风险。</a:t>
            </a:r>
            <a:endParaRPr lang="en-US" altLang="zh-CN" sz="1800" dirty="0" smtClean="0">
              <a:solidFill>
                <a:schemeClr val="tx1"/>
              </a:solidFill>
              <a:ea typeface="幼圆" panose="02010509060101010101" pitchFamily="49" charset="-122"/>
            </a:endParaRPr>
          </a:p>
          <a:p>
            <a:pPr>
              <a:lnSpc>
                <a:spcPct val="150000"/>
              </a:lnSpc>
              <a:buFont typeface="Wingdings" panose="05000000000000000000" pitchFamily="2" charset="2"/>
              <a:buChar char="Ø"/>
            </a:pPr>
            <a:r>
              <a:rPr lang="zh-CN" altLang="en-US" sz="1800" dirty="0" smtClean="0">
                <a:solidFill>
                  <a:schemeClr val="tx1"/>
                </a:solidFill>
                <a:ea typeface="幼圆" panose="02010509060101010101" pitchFamily="49" charset="-122"/>
              </a:rPr>
              <a:t>软件原型可能只是实际系统的一部分或者是实际系统的一个模型，可能没有任何使用的功能。可以是一个静态设计或是工作模型；草图或者高度详尽的屏幕界面；功能的可视化展示或者是全部展示；或者是未来产品的模拟。</a:t>
            </a:r>
            <a:endParaRPr lang="en-US" altLang="zh-CN" sz="1800" dirty="0" smtClean="0">
              <a:solidFill>
                <a:schemeClr val="tx1"/>
              </a:solidFill>
              <a:ea typeface="幼圆" panose="02010509060101010101" pitchFamily="49" charset="-122"/>
            </a:endParaRPr>
          </a:p>
          <a:p>
            <a:pPr>
              <a:lnSpc>
                <a:spcPct val="150000"/>
              </a:lnSpc>
            </a:pPr>
            <a:endParaRPr lang="zh-CN" altLang="zh-CN" sz="1800" dirty="0">
              <a:solidFill>
                <a:schemeClr val="tx1"/>
              </a:solidFill>
              <a:ea typeface="幼圆" panose="02010509060101010101" pitchFamily="49" charset="-122"/>
            </a:endParaRPr>
          </a:p>
        </p:txBody>
      </p:sp>
      <p:sp>
        <p:nvSpPr>
          <p:cNvPr id="5" name="MH_Other_5"/>
          <p:cNvSpPr/>
          <p:nvPr>
            <p:custDataLst>
              <p:tags r:id="rId2"/>
            </p:custDataLst>
          </p:nvPr>
        </p:nvSpPr>
        <p:spPr>
          <a:xfrm rot="2935387">
            <a:off x="10297293" y="1753349"/>
            <a:ext cx="1211331" cy="4117628"/>
          </a:xfrm>
          <a:custGeom>
            <a:avLst/>
            <a:gdLst>
              <a:gd name="connsiteX0" fmla="*/ 242455 w 1502447"/>
              <a:gd name="connsiteY0" fmla="*/ 0 h 5111146"/>
              <a:gd name="connsiteX1" fmla="*/ 484909 w 1502447"/>
              <a:gd name="connsiteY1" fmla="*/ 519546 h 5111146"/>
              <a:gd name="connsiteX2" fmla="*/ 363682 w 1502447"/>
              <a:gd name="connsiteY2" fmla="*/ 519546 h 5111146"/>
              <a:gd name="connsiteX3" fmla="*/ 363682 w 1502447"/>
              <a:gd name="connsiteY3" fmla="*/ 1837719 h 5111146"/>
              <a:gd name="connsiteX4" fmla="*/ 1373845 w 1502447"/>
              <a:gd name="connsiteY4" fmla="*/ 1837719 h 5111146"/>
              <a:gd name="connsiteX5" fmla="*/ 1373845 w 1502447"/>
              <a:gd name="connsiteY5" fmla="*/ 1838928 h 5111146"/>
              <a:gd name="connsiteX6" fmla="*/ 1378610 w 1502447"/>
              <a:gd name="connsiteY6" fmla="*/ 1837781 h 5111146"/>
              <a:gd name="connsiteX7" fmla="*/ 1443150 w 1502447"/>
              <a:gd name="connsiteY7" fmla="*/ 1857630 h 5111146"/>
              <a:gd name="connsiteX8" fmla="*/ 1502182 w 1502447"/>
              <a:gd name="connsiteY8" fmla="*/ 1973732 h 5111146"/>
              <a:gd name="connsiteX9" fmla="*/ 1500846 w 1502447"/>
              <a:gd name="connsiteY9" fmla="*/ 1973646 h 5111146"/>
              <a:gd name="connsiteX10" fmla="*/ 1500846 w 1502447"/>
              <a:gd name="connsiteY10" fmla="*/ 4528702 h 5111146"/>
              <a:gd name="connsiteX11" fmla="*/ 1502447 w 1502447"/>
              <a:gd name="connsiteY11" fmla="*/ 4528702 h 5111146"/>
              <a:gd name="connsiteX12" fmla="*/ 1502447 w 1502447"/>
              <a:gd name="connsiteY12" fmla="*/ 5111146 h 5111146"/>
              <a:gd name="connsiteX13" fmla="*/ 1246847 w 1502447"/>
              <a:gd name="connsiteY13" fmla="*/ 5111146 h 5111146"/>
              <a:gd name="connsiteX14" fmla="*/ 1246847 w 1502447"/>
              <a:gd name="connsiteY14" fmla="*/ 4809520 h 5111146"/>
              <a:gd name="connsiteX15" fmla="*/ 1246846 w 1502447"/>
              <a:gd name="connsiteY15" fmla="*/ 4809520 h 5111146"/>
              <a:gd name="connsiteX16" fmla="*/ 1246846 w 1502447"/>
              <a:gd name="connsiteY16" fmla="*/ 2093320 h 5111146"/>
              <a:gd name="connsiteX17" fmla="*/ 243256 w 1502447"/>
              <a:gd name="connsiteY17" fmla="*/ 2093320 h 5111146"/>
              <a:gd name="connsiteX18" fmla="*/ 243256 w 1502447"/>
              <a:gd name="connsiteY18" fmla="*/ 2091375 h 5111146"/>
              <a:gd name="connsiteX19" fmla="*/ 231327 w 1502447"/>
              <a:gd name="connsiteY19" fmla="*/ 2091983 h 5111146"/>
              <a:gd name="connsiteX20" fmla="*/ 122858 w 1502447"/>
              <a:gd name="connsiteY20" fmla="*/ 1950478 h 5111146"/>
              <a:gd name="connsiteX21" fmla="*/ 124618 w 1502447"/>
              <a:gd name="connsiteY21" fmla="*/ 1945055 h 5111146"/>
              <a:gd name="connsiteX22" fmla="*/ 121227 w 1502447"/>
              <a:gd name="connsiteY22" fmla="*/ 1945055 h 5111146"/>
              <a:gd name="connsiteX23" fmla="*/ 121227 w 1502447"/>
              <a:gd name="connsiteY23" fmla="*/ 519546 h 5111146"/>
              <a:gd name="connsiteX24" fmla="*/ 0 w 1502447"/>
              <a:gd name="connsiteY24" fmla="*/ 519546 h 511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02447" h="5111146">
                <a:moveTo>
                  <a:pt x="242455" y="0"/>
                </a:moveTo>
                <a:lnTo>
                  <a:pt x="484909" y="519546"/>
                </a:lnTo>
                <a:lnTo>
                  <a:pt x="363682" y="519546"/>
                </a:lnTo>
                <a:lnTo>
                  <a:pt x="363682" y="1837719"/>
                </a:lnTo>
                <a:lnTo>
                  <a:pt x="1373845" y="1837719"/>
                </a:lnTo>
                <a:lnTo>
                  <a:pt x="1373845" y="1838928"/>
                </a:lnTo>
                <a:lnTo>
                  <a:pt x="1378610" y="1837781"/>
                </a:lnTo>
                <a:cubicBezTo>
                  <a:pt x="1401122" y="1838479"/>
                  <a:pt x="1423449" y="1845121"/>
                  <a:pt x="1443150" y="1857630"/>
                </a:cubicBezTo>
                <a:cubicBezTo>
                  <a:pt x="1482552" y="1882648"/>
                  <a:pt x="1505182" y="1927156"/>
                  <a:pt x="1502182" y="1973732"/>
                </a:cubicBezTo>
                <a:lnTo>
                  <a:pt x="1500846" y="1973646"/>
                </a:lnTo>
                <a:lnTo>
                  <a:pt x="1500846" y="4528702"/>
                </a:lnTo>
                <a:lnTo>
                  <a:pt x="1502447" y="4528702"/>
                </a:lnTo>
                <a:lnTo>
                  <a:pt x="1502447" y="5111146"/>
                </a:lnTo>
                <a:lnTo>
                  <a:pt x="1246847" y="5111146"/>
                </a:lnTo>
                <a:lnTo>
                  <a:pt x="1246847" y="4809520"/>
                </a:lnTo>
                <a:lnTo>
                  <a:pt x="1246846" y="4809520"/>
                </a:lnTo>
                <a:lnTo>
                  <a:pt x="1246846" y="2093320"/>
                </a:lnTo>
                <a:lnTo>
                  <a:pt x="243256" y="2093320"/>
                </a:lnTo>
                <a:lnTo>
                  <a:pt x="243256" y="2091375"/>
                </a:lnTo>
                <a:lnTo>
                  <a:pt x="231327" y="2091983"/>
                </a:lnTo>
                <a:cubicBezTo>
                  <a:pt x="162805" y="2081990"/>
                  <a:pt x="114707" y="2019243"/>
                  <a:pt x="122858" y="1950478"/>
                </a:cubicBezTo>
                <a:lnTo>
                  <a:pt x="124618" y="1945055"/>
                </a:lnTo>
                <a:lnTo>
                  <a:pt x="121227" y="1945055"/>
                </a:lnTo>
                <a:lnTo>
                  <a:pt x="121227" y="519546"/>
                </a:lnTo>
                <a:lnTo>
                  <a:pt x="0" y="519546"/>
                </a:lnTo>
                <a:close/>
              </a:path>
            </a:pathLst>
          </a:custGeom>
          <a:solidFill>
            <a:schemeClr val="accent1"/>
          </a:solidFill>
          <a:ln w="28575" cap="flat" cmpd="sng" algn="ctr">
            <a:noFill/>
            <a:prstDash val="solid"/>
          </a:ln>
          <a:effectLst>
            <a:outerShdw blurRad="317500" dist="165100" dir="2700000" algn="tl" rotWithShape="0">
              <a:prstClr val="black">
                <a:alpha val="40000"/>
              </a:prstClr>
            </a:outerShdw>
          </a:effectLst>
        </p:spPr>
        <p:txBody>
          <a:bodyPr anchor="ctr"/>
          <a:lstStyle/>
          <a:p>
            <a:pPr algn="ctr">
              <a:defRPr/>
            </a:pPr>
            <a:endParaRPr lang="zh-CN" altLang="en-US" kern="0">
              <a:solidFill>
                <a:prstClr val="white"/>
              </a:solidFill>
            </a:endParaRPr>
          </a:p>
        </p:txBody>
      </p:sp>
      <p:pic>
        <p:nvPicPr>
          <p:cNvPr id="14" name="Picture 5" descr="E:\PRD\logoWhite.png"/>
          <p:cNvPicPr>
            <a:picLocks noChangeAspect="1" noChangeArrowheads="1"/>
          </p:cNvPicPr>
          <p:nvPr/>
        </p:nvPicPr>
        <p:blipFill>
          <a:blip r:embed="rId6" cstate="print"/>
          <a:srcRect/>
          <a:stretch>
            <a:fillRect/>
          </a:stretch>
        </p:blipFill>
        <p:spPr bwMode="auto">
          <a:xfrm>
            <a:off x="11577513" y="6241409"/>
            <a:ext cx="614487" cy="616591"/>
          </a:xfrm>
          <a:prstGeom prst="rect">
            <a:avLst/>
          </a:prstGeom>
          <a:noFill/>
        </p:spPr>
      </p:pic>
      <p:sp>
        <p:nvSpPr>
          <p:cNvPr id="8" name="标题 3"/>
          <p:cNvSpPr>
            <a:spLocks noGrp="1"/>
          </p:cNvSpPr>
          <p:nvPr>
            <p:ph type="title"/>
          </p:nvPr>
        </p:nvSpPr>
        <p:spPr>
          <a:xfrm>
            <a:off x="649550" y="192772"/>
            <a:ext cx="10642600" cy="1007204"/>
          </a:xfrm>
        </p:spPr>
        <p:txBody>
          <a:bodyPr/>
          <a:lstStyle/>
          <a:p>
            <a:pPr eaLnBrk="1" hangingPunct="1"/>
            <a:r>
              <a:rPr lang="zh-CN" altLang="en-US" dirty="0" smtClean="0"/>
              <a:t>原型介绍</a:t>
            </a:r>
            <a:endParaRPr lang="en-US" altLang="zh-CN" dirty="0"/>
          </a:p>
        </p:txBody>
      </p:sp>
      <p:grpSp>
        <p:nvGrpSpPr>
          <p:cNvPr id="9" name="组合 8"/>
          <p:cNvGrpSpPr/>
          <p:nvPr/>
        </p:nvGrpSpPr>
        <p:grpSpPr>
          <a:xfrm>
            <a:off x="8904288" y="0"/>
            <a:ext cx="3287712" cy="1921954"/>
            <a:chOff x="1001713" y="1526099"/>
            <a:chExt cx="3287712" cy="1921954"/>
          </a:xfrm>
        </p:grpSpPr>
        <p:sp>
          <p:nvSpPr>
            <p:cNvPr id="10" name="MH_Other_1"/>
            <p:cNvSpPr/>
            <p:nvPr>
              <p:custDataLst>
                <p:tags r:id="rId3"/>
              </p:custDataLst>
            </p:nvPr>
          </p:nvSpPr>
          <p:spPr>
            <a:xfrm>
              <a:off x="1001713" y="1719264"/>
              <a:ext cx="3287712" cy="1209675"/>
            </a:xfrm>
            <a:prstGeom prst="roundRect">
              <a:avLst>
                <a:gd name="adj" fmla="val 464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ea typeface="微软雅黑" panose="020B0503020204020204" pitchFamily="34" charset="-122"/>
              </a:endParaRPr>
            </a:p>
          </p:txBody>
        </p:sp>
        <p:sp>
          <p:nvSpPr>
            <p:cNvPr id="11" name="MH_SubTitle_1"/>
            <p:cNvSpPr/>
            <p:nvPr>
              <p:custDataLst>
                <p:tags r:id="rId4"/>
              </p:custDataLst>
            </p:nvPr>
          </p:nvSpPr>
          <p:spPr>
            <a:xfrm>
              <a:off x="1116013" y="1817689"/>
              <a:ext cx="3060700" cy="1012825"/>
            </a:xfrm>
            <a:prstGeom prst="roundRect">
              <a:avLst>
                <a:gd name="adj" fmla="val 4648"/>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0" bIns="0" anchor="ctr"/>
            <a:lstStyle/>
            <a:p>
              <a:pPr algn="ctr" eaLnBrk="1" hangingPunct="1">
                <a:lnSpc>
                  <a:spcPct val="90000"/>
                </a:lnSpc>
                <a:defRPr/>
              </a:pPr>
              <a:r>
                <a:rPr lang="zh-CN" altLang="en-US" sz="2000" b="1" dirty="0" smtClean="0">
                  <a:solidFill>
                    <a:schemeClr val="accent1"/>
                  </a:solidFill>
                  <a:latin typeface="+mj-lt"/>
                  <a:ea typeface="+mj-ea"/>
                  <a:cs typeface="+mj-cs"/>
                </a:rPr>
                <a:t>原型定义</a:t>
              </a:r>
              <a:endParaRPr lang="zh-CN" altLang="en-US" sz="2000" b="1" dirty="0">
                <a:solidFill>
                  <a:schemeClr val="accent1"/>
                </a:solidFill>
                <a:latin typeface="+mj-lt"/>
                <a:ea typeface="+mj-ea"/>
                <a:cs typeface="+mj-cs"/>
              </a:endParaRPr>
            </a:p>
          </p:txBody>
        </p:sp>
        <p:sp>
          <p:nvSpPr>
            <p:cNvPr id="12" name="任意多边形 33"/>
            <p:cNvSpPr/>
            <p:nvPr/>
          </p:nvSpPr>
          <p:spPr>
            <a:xfrm>
              <a:off x="2981325" y="1526099"/>
              <a:ext cx="1308100" cy="1921954"/>
            </a:xfrm>
            <a:custGeom>
              <a:avLst/>
              <a:gdLst>
                <a:gd name="connsiteX0" fmla="*/ 248287 w 644152"/>
                <a:gd name="connsiteY0" fmla="*/ 0 h 946434"/>
                <a:gd name="connsiteX1" fmla="*/ 587926 w 644152"/>
                <a:gd name="connsiteY1" fmla="*/ 0 h 946434"/>
                <a:gd name="connsiteX2" fmla="*/ 644152 w 644152"/>
                <a:gd name="connsiteY2" fmla="*/ 56226 h 946434"/>
                <a:gd name="connsiteX3" fmla="*/ 644152 w 644152"/>
                <a:gd name="connsiteY3" fmla="*/ 515263 h 946434"/>
                <a:gd name="connsiteX4" fmla="*/ 0 w 644152"/>
                <a:gd name="connsiteY4" fmla="*/ 946434 h 946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152" h="946434">
                  <a:moveTo>
                    <a:pt x="248287" y="0"/>
                  </a:moveTo>
                  <a:lnTo>
                    <a:pt x="587926" y="0"/>
                  </a:lnTo>
                  <a:cubicBezTo>
                    <a:pt x="618978" y="0"/>
                    <a:pt x="644152" y="25174"/>
                    <a:pt x="644152" y="56226"/>
                  </a:cubicBezTo>
                  <a:lnTo>
                    <a:pt x="644152" y="515263"/>
                  </a:lnTo>
                  <a:lnTo>
                    <a:pt x="0" y="946434"/>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KSO_Shape"/>
            <p:cNvSpPr/>
            <p:nvPr/>
          </p:nvSpPr>
          <p:spPr>
            <a:xfrm>
              <a:off x="3570288" y="1955973"/>
              <a:ext cx="503918" cy="387177"/>
            </a:xfrm>
            <a:custGeom>
              <a:avLst/>
              <a:gdLst/>
              <a:ahLst/>
              <a:cxnLst/>
              <a:rect l="l" t="t" r="r" b="b"/>
              <a:pathLst>
                <a:path w="3710374" h="2848566">
                  <a:moveTo>
                    <a:pt x="132902" y="1177607"/>
                  </a:moveTo>
                  <a:cubicBezTo>
                    <a:pt x="206302" y="1177607"/>
                    <a:pt x="265804" y="1237109"/>
                    <a:pt x="265804" y="1310509"/>
                  </a:cubicBezTo>
                  <a:lnTo>
                    <a:pt x="265804" y="1822976"/>
                  </a:lnTo>
                  <a:cubicBezTo>
                    <a:pt x="265804" y="1896376"/>
                    <a:pt x="206302" y="1955878"/>
                    <a:pt x="132902" y="1955878"/>
                  </a:cubicBezTo>
                  <a:cubicBezTo>
                    <a:pt x="59502" y="1955878"/>
                    <a:pt x="0" y="1896376"/>
                    <a:pt x="0" y="1822976"/>
                  </a:cubicBezTo>
                  <a:lnTo>
                    <a:pt x="0" y="1310509"/>
                  </a:lnTo>
                  <a:cubicBezTo>
                    <a:pt x="0" y="1237109"/>
                    <a:pt x="59502" y="1177607"/>
                    <a:pt x="132902" y="1177607"/>
                  </a:cubicBezTo>
                  <a:close/>
                  <a:moveTo>
                    <a:pt x="3676647" y="1014899"/>
                  </a:moveTo>
                  <a:cubicBezTo>
                    <a:pt x="3699953" y="1011726"/>
                    <a:pt x="3709766" y="1038156"/>
                    <a:pt x="3709762" y="1126078"/>
                  </a:cubicBezTo>
                  <a:lnTo>
                    <a:pt x="3709762" y="2733814"/>
                  </a:lnTo>
                  <a:cubicBezTo>
                    <a:pt x="3714789" y="2810852"/>
                    <a:pt x="3689665" y="2852720"/>
                    <a:pt x="3604255" y="2784056"/>
                  </a:cubicBezTo>
                  <a:cubicBezTo>
                    <a:pt x="3539382" y="2731902"/>
                    <a:pt x="3308368" y="2542961"/>
                    <a:pt x="3100502" y="2373078"/>
                  </a:cubicBezTo>
                  <a:lnTo>
                    <a:pt x="2983265" y="2373078"/>
                  </a:lnTo>
                  <a:lnTo>
                    <a:pt x="2983265" y="2692091"/>
                  </a:lnTo>
                  <a:cubicBezTo>
                    <a:pt x="2983265" y="2778510"/>
                    <a:pt x="2913209" y="2848566"/>
                    <a:pt x="2826790" y="2848566"/>
                  </a:cubicBezTo>
                  <a:lnTo>
                    <a:pt x="542844" y="2848566"/>
                  </a:lnTo>
                  <a:cubicBezTo>
                    <a:pt x="456425" y="2848566"/>
                    <a:pt x="386369" y="2778510"/>
                    <a:pt x="386369" y="2692091"/>
                  </a:cubicBezTo>
                  <a:lnTo>
                    <a:pt x="386369" y="1261585"/>
                  </a:lnTo>
                  <a:cubicBezTo>
                    <a:pt x="386369" y="1175166"/>
                    <a:pt x="456425" y="1105110"/>
                    <a:pt x="542844" y="1105110"/>
                  </a:cubicBezTo>
                  <a:lnTo>
                    <a:pt x="2826790" y="1105110"/>
                  </a:lnTo>
                  <a:cubicBezTo>
                    <a:pt x="2913209" y="1105110"/>
                    <a:pt x="2983265" y="1175166"/>
                    <a:pt x="2983265" y="1261585"/>
                  </a:cubicBezTo>
                  <a:lnTo>
                    <a:pt x="2983265" y="1470870"/>
                  </a:lnTo>
                  <a:lnTo>
                    <a:pt x="3095401" y="1470870"/>
                  </a:lnTo>
                  <a:cubicBezTo>
                    <a:pt x="3315877" y="1289257"/>
                    <a:pt x="3568799" y="1079374"/>
                    <a:pt x="3619327" y="1045691"/>
                  </a:cubicBezTo>
                  <a:cubicBezTo>
                    <a:pt x="3643821" y="1029362"/>
                    <a:pt x="3662662" y="1016802"/>
                    <a:pt x="3676647" y="1014899"/>
                  </a:cubicBezTo>
                  <a:close/>
                  <a:moveTo>
                    <a:pt x="2266043" y="0"/>
                  </a:moveTo>
                  <a:cubicBezTo>
                    <a:pt x="2555481" y="0"/>
                    <a:pt x="2790117" y="234636"/>
                    <a:pt x="2790117" y="524074"/>
                  </a:cubicBezTo>
                  <a:cubicBezTo>
                    <a:pt x="2790117" y="813512"/>
                    <a:pt x="2555481" y="1048148"/>
                    <a:pt x="2266043" y="1048148"/>
                  </a:cubicBezTo>
                  <a:cubicBezTo>
                    <a:pt x="1976605" y="1048148"/>
                    <a:pt x="1741969" y="813512"/>
                    <a:pt x="1741969" y="524074"/>
                  </a:cubicBezTo>
                  <a:cubicBezTo>
                    <a:pt x="1741969" y="234636"/>
                    <a:pt x="1976605" y="0"/>
                    <a:pt x="2266043" y="0"/>
                  </a:cubicBezTo>
                  <a:close/>
                  <a:moveTo>
                    <a:pt x="1041907" y="0"/>
                  </a:moveTo>
                  <a:cubicBezTo>
                    <a:pt x="1331345" y="0"/>
                    <a:pt x="1565981" y="234636"/>
                    <a:pt x="1565981" y="524074"/>
                  </a:cubicBezTo>
                  <a:cubicBezTo>
                    <a:pt x="1565981" y="813512"/>
                    <a:pt x="1331345" y="1048148"/>
                    <a:pt x="1041907" y="1048148"/>
                  </a:cubicBezTo>
                  <a:cubicBezTo>
                    <a:pt x="752469" y="1048148"/>
                    <a:pt x="517833" y="813512"/>
                    <a:pt x="517833" y="524074"/>
                  </a:cubicBezTo>
                  <a:cubicBezTo>
                    <a:pt x="517833" y="234636"/>
                    <a:pt x="752469" y="0"/>
                    <a:pt x="1041907" y="0"/>
                  </a:cubicBezTo>
                  <a:close/>
                </a:path>
              </a:pathLst>
            </a:cu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pPr>
              <a:endParaRPr lang="zh-CN" altLang="en-US">
                <a:solidFill>
                  <a:srgbClr val="FFFFFF"/>
                </a:solidFill>
              </a:endParaRPr>
            </a:p>
          </p:txBody>
        </p:sp>
      </p:grpSp>
      <p:pic>
        <p:nvPicPr>
          <p:cNvPr id="25602" name="Picture 2" descr="C:\Users\lenovo\Desktop\timg.jpg"/>
          <p:cNvPicPr>
            <a:picLocks noChangeAspect="1" noChangeArrowheads="1"/>
          </p:cNvPicPr>
          <p:nvPr/>
        </p:nvPicPr>
        <p:blipFill>
          <a:blip r:embed="rId7"/>
          <a:srcRect/>
          <a:stretch>
            <a:fillRect/>
          </a:stretch>
        </p:blipFill>
        <p:spPr bwMode="auto">
          <a:xfrm>
            <a:off x="0" y="0"/>
            <a:ext cx="10172700" cy="5245100"/>
          </a:xfrm>
          <a:prstGeom prst="rect">
            <a:avLst/>
          </a:prstGeom>
          <a:noFill/>
        </p:spPr>
      </p:pic>
      <p:pic>
        <p:nvPicPr>
          <p:cNvPr id="25603" name="Picture 3" descr="C:\Users\lenovo\Desktop\timg (1).jpg"/>
          <p:cNvPicPr>
            <a:picLocks noChangeAspect="1" noChangeArrowheads="1"/>
          </p:cNvPicPr>
          <p:nvPr/>
        </p:nvPicPr>
        <p:blipFill>
          <a:blip r:embed="rId8"/>
          <a:srcRect/>
          <a:stretch>
            <a:fillRect/>
          </a:stretch>
        </p:blipFill>
        <p:spPr bwMode="auto">
          <a:xfrm>
            <a:off x="937703" y="1457587"/>
            <a:ext cx="11254297" cy="5400413"/>
          </a:xfrm>
          <a:prstGeom prst="rect">
            <a:avLst/>
          </a:prstGeom>
          <a:noFill/>
        </p:spPr>
      </p:pic>
      <p:pic>
        <p:nvPicPr>
          <p:cNvPr id="25604" name="Picture 4" descr="C:\Users\lenovo\Desktop\timg (4).jpg"/>
          <p:cNvPicPr>
            <a:picLocks noChangeAspect="1" noChangeArrowheads="1"/>
          </p:cNvPicPr>
          <p:nvPr/>
        </p:nvPicPr>
        <p:blipFill>
          <a:blip r:embed="rId9"/>
          <a:srcRect/>
          <a:stretch>
            <a:fillRect/>
          </a:stretch>
        </p:blipFill>
        <p:spPr bwMode="auto">
          <a:xfrm>
            <a:off x="4381500" y="2362200"/>
            <a:ext cx="7810500" cy="4495800"/>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5602"/>
                                        </p:tgtEl>
                                        <p:attrNameLst>
                                          <p:attrName>style.visibility</p:attrName>
                                        </p:attrNameLst>
                                      </p:cBhvr>
                                      <p:to>
                                        <p:strVal val="visible"/>
                                      </p:to>
                                    </p:set>
                                    <p:animEffect transition="in" filter="wipe(down)">
                                      <p:cBhvr>
                                        <p:cTn id="7" dur="500"/>
                                        <p:tgtEl>
                                          <p:spTgt spid="2560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5603"/>
                                        </p:tgtEl>
                                        <p:attrNameLst>
                                          <p:attrName>style.visibility</p:attrName>
                                        </p:attrNameLst>
                                      </p:cBhvr>
                                      <p:to>
                                        <p:strVal val="visible"/>
                                      </p:to>
                                    </p:set>
                                    <p:animEffect transition="in" filter="wipe(down)">
                                      <p:cBhvr>
                                        <p:cTn id="12" dur="500"/>
                                        <p:tgtEl>
                                          <p:spTgt spid="2560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5604"/>
                                        </p:tgtEl>
                                        <p:attrNameLst>
                                          <p:attrName>style.visibility</p:attrName>
                                        </p:attrNameLst>
                                      </p:cBhvr>
                                      <p:to>
                                        <p:strVal val="visible"/>
                                      </p:to>
                                    </p:set>
                                    <p:animEffect transition="in" filter="wipe(down)">
                                      <p:cBhvr>
                                        <p:cTn id="17" dur="500"/>
                                        <p:tgtEl>
                                          <p:spTgt spid="25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p:cNvSpPr/>
          <p:nvPr/>
        </p:nvSpPr>
        <p:spPr>
          <a:xfrm>
            <a:off x="934793" y="1474072"/>
            <a:ext cx="10004451" cy="5262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342900" indent="-342900">
              <a:lnSpc>
                <a:spcPct val="150000"/>
              </a:lnSpc>
              <a:buFont typeface="+mj-lt"/>
              <a:buAutoNum type="arabicPeriod"/>
            </a:pPr>
            <a:endParaRPr lang="en-US" altLang="zh-CN" sz="1800" dirty="0">
              <a:solidFill>
                <a:schemeClr val="tx1"/>
              </a:solidFill>
              <a:latin typeface="幼圆" panose="02010509060101010101" pitchFamily="49" charset="-122"/>
              <a:ea typeface="幼圆" panose="02010509060101010101" pitchFamily="49" charset="-122"/>
            </a:endParaRPr>
          </a:p>
        </p:txBody>
      </p:sp>
      <p:pic>
        <p:nvPicPr>
          <p:cNvPr id="19" name="Picture 5" descr="E:\PRD\logoWhite.png"/>
          <p:cNvPicPr>
            <a:picLocks noChangeAspect="1" noChangeArrowheads="1"/>
          </p:cNvPicPr>
          <p:nvPr/>
        </p:nvPicPr>
        <p:blipFill>
          <a:blip r:embed="rId2" cstate="print"/>
          <a:srcRect/>
          <a:stretch>
            <a:fillRect/>
          </a:stretch>
        </p:blipFill>
        <p:spPr bwMode="auto">
          <a:xfrm>
            <a:off x="11577513" y="6241409"/>
            <a:ext cx="614487" cy="616591"/>
          </a:xfrm>
          <a:prstGeom prst="rect">
            <a:avLst/>
          </a:prstGeom>
          <a:noFill/>
        </p:spPr>
      </p:pic>
      <p:sp>
        <p:nvSpPr>
          <p:cNvPr id="22" name="标题 3"/>
          <p:cNvSpPr>
            <a:spLocks noGrp="1"/>
          </p:cNvSpPr>
          <p:nvPr>
            <p:ph type="title"/>
          </p:nvPr>
        </p:nvSpPr>
        <p:spPr>
          <a:xfrm>
            <a:off x="649550" y="192772"/>
            <a:ext cx="6657261" cy="1007204"/>
          </a:xfrm>
        </p:spPr>
        <p:txBody>
          <a:bodyPr/>
          <a:lstStyle/>
          <a:p>
            <a:pPr>
              <a:defRPr/>
            </a:pPr>
            <a:r>
              <a:rPr lang="zh-CN" altLang="en-US" dirty="0" smtClean="0"/>
              <a:t>原型动机</a:t>
            </a:r>
            <a:endParaRPr lang="zh-CN" altLang="en-US" dirty="0"/>
          </a:p>
        </p:txBody>
      </p:sp>
      <p:sp>
        <p:nvSpPr>
          <p:cNvPr id="23" name="矩形 22"/>
          <p:cNvSpPr/>
          <p:nvPr/>
        </p:nvSpPr>
        <p:spPr>
          <a:xfrm>
            <a:off x="651535" y="956344"/>
            <a:ext cx="8484076" cy="51466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nSpc>
                <a:spcPct val="150000"/>
              </a:lnSpc>
            </a:pPr>
            <a:r>
              <a:rPr lang="zh-CN" altLang="en-US" sz="2000" dirty="0" smtClean="0">
                <a:solidFill>
                  <a:schemeClr val="tx1"/>
                </a:solidFill>
                <a:ea typeface="幼圆" panose="02010509060101010101" pitchFamily="49" charset="-122"/>
              </a:rPr>
              <a:t>软件原型是</a:t>
            </a:r>
            <a:r>
              <a:rPr lang="zh-CN" altLang="en-US" sz="2000" dirty="0" smtClean="0">
                <a:solidFill>
                  <a:srgbClr val="FF0000"/>
                </a:solidFill>
                <a:ea typeface="幼圆" panose="02010509060101010101" pitchFamily="49" charset="-122"/>
              </a:rPr>
              <a:t>对提议新产品的部分、可能的或是初步的实现</a:t>
            </a:r>
            <a:r>
              <a:rPr lang="zh-CN" altLang="en-US" sz="2000" dirty="0" smtClean="0">
                <a:solidFill>
                  <a:schemeClr val="tx1"/>
                </a:solidFill>
                <a:ea typeface="幼圆" panose="02010509060101010101" pitchFamily="49" charset="-122"/>
              </a:rPr>
              <a:t>。原型能够实现三个主要目的，并且在最开始的时候就必须明确。</a:t>
            </a:r>
            <a:endParaRPr lang="en-US" altLang="zh-CN" sz="2000" dirty="0" smtClean="0">
              <a:solidFill>
                <a:schemeClr val="tx1"/>
              </a:solidFill>
              <a:ea typeface="幼圆" panose="02010509060101010101" pitchFamily="49" charset="-122"/>
            </a:endParaRPr>
          </a:p>
          <a:p>
            <a:pPr>
              <a:lnSpc>
                <a:spcPct val="150000"/>
              </a:lnSpc>
              <a:buFont typeface="Wingdings" panose="05000000000000000000" pitchFamily="2" charset="2"/>
              <a:buChar char="l"/>
            </a:pPr>
            <a:r>
              <a:rPr lang="zh-CN" altLang="en-US" sz="1400" dirty="0" smtClean="0">
                <a:solidFill>
                  <a:schemeClr val="tx1"/>
                </a:solidFill>
                <a:ea typeface="幼圆" panose="02010509060101010101" pitchFamily="49" charset="-122"/>
              </a:rPr>
              <a:t>  </a:t>
            </a:r>
            <a:r>
              <a:rPr lang="zh-CN" altLang="en-US" sz="1600" dirty="0" smtClean="0">
                <a:solidFill>
                  <a:srgbClr val="FF0000"/>
                </a:solidFill>
                <a:ea typeface="幼圆" panose="02010509060101010101" pitchFamily="49" charset="-122"/>
              </a:rPr>
              <a:t>明确、完成以及验证需求</a:t>
            </a:r>
            <a:r>
              <a:rPr lang="en-US" altLang="zh-CN" sz="1600" dirty="0" smtClean="0">
                <a:solidFill>
                  <a:schemeClr val="tx1"/>
                </a:solidFill>
                <a:ea typeface="幼圆" panose="02010509060101010101" pitchFamily="49" charset="-122"/>
              </a:rPr>
              <a:t>    </a:t>
            </a:r>
            <a:r>
              <a:rPr lang="zh-CN" altLang="en-US" sz="1400" dirty="0" smtClean="0">
                <a:solidFill>
                  <a:schemeClr val="tx1"/>
                </a:solidFill>
                <a:ea typeface="幼圆" panose="02010509060101010101" pitchFamily="49" charset="-122"/>
              </a:rPr>
              <a:t>作为一种需求工具，原型能够辅助我们取得共识、查找错误和遗漏以及评估需求的准确性的质量。用户通过对原型进行评估，能够支出需求中存在的问题，还能够发现被忽略的需求，使我们在构建实际产品之前，能够以低成本方式加以改正。对于系统中不容易理解的或是风险较大或是复杂的部分，原型特别有效。</a:t>
            </a:r>
            <a:endParaRPr lang="en-US" altLang="zh-CN" sz="1400" dirty="0" smtClean="0">
              <a:solidFill>
                <a:schemeClr val="tx1"/>
              </a:solidFill>
              <a:ea typeface="幼圆" panose="02010509060101010101" pitchFamily="49" charset="-122"/>
            </a:endParaRPr>
          </a:p>
          <a:p>
            <a:pPr>
              <a:lnSpc>
                <a:spcPct val="150000"/>
              </a:lnSpc>
              <a:buFont typeface="Wingdings" panose="05000000000000000000" pitchFamily="2" charset="2"/>
              <a:buChar char="l"/>
            </a:pPr>
            <a:r>
              <a:rPr lang="zh-CN" altLang="en-US" sz="1400" dirty="0" smtClean="0">
                <a:solidFill>
                  <a:schemeClr val="tx1"/>
                </a:solidFill>
                <a:ea typeface="幼圆" panose="02010509060101010101" pitchFamily="49" charset="-122"/>
              </a:rPr>
              <a:t>  </a:t>
            </a:r>
            <a:r>
              <a:rPr lang="zh-CN" altLang="en-US" sz="1600" dirty="0" smtClean="0">
                <a:solidFill>
                  <a:srgbClr val="FF0000"/>
                </a:solidFill>
                <a:ea typeface="幼圆" panose="02010509060101010101" pitchFamily="49" charset="-122"/>
              </a:rPr>
              <a:t>探究设计的选择方案</a:t>
            </a:r>
            <a:r>
              <a:rPr lang="en-US" altLang="zh-CN" sz="1400" dirty="0" smtClean="0">
                <a:solidFill>
                  <a:schemeClr val="tx1"/>
                </a:solidFill>
                <a:ea typeface="幼圆" panose="02010509060101010101" pitchFamily="49" charset="-122"/>
              </a:rPr>
              <a:t>    </a:t>
            </a:r>
            <a:r>
              <a:rPr lang="zh-CN" altLang="en-US" sz="1400" dirty="0" smtClean="0">
                <a:solidFill>
                  <a:schemeClr val="tx1"/>
                </a:solidFill>
                <a:ea typeface="幼圆" panose="02010509060101010101" pitchFamily="49" charset="-122"/>
              </a:rPr>
              <a:t>原型用作设计工具，能够使项目干系人探究不同的用户交互技术、设想最终产品、优化系统的易用性以及评估潜在的技术方法。借助于设计方案，原型能够表示需求的可行性。在构建实际解决方案之前，原型可以帮助我们确认开发人员已经理解了需求。</a:t>
            </a:r>
            <a:endParaRPr lang="en-US" altLang="zh-CN" sz="1400" dirty="0" smtClean="0">
              <a:solidFill>
                <a:schemeClr val="tx1"/>
              </a:solidFill>
              <a:ea typeface="幼圆" panose="02010509060101010101" pitchFamily="49" charset="-122"/>
            </a:endParaRPr>
          </a:p>
          <a:p>
            <a:pPr>
              <a:lnSpc>
                <a:spcPct val="150000"/>
              </a:lnSpc>
              <a:buFont typeface="Wingdings" panose="05000000000000000000" pitchFamily="2" charset="2"/>
              <a:buChar char="l"/>
            </a:pPr>
            <a:r>
              <a:rPr lang="en-US" altLang="zh-CN" sz="1400" dirty="0" smtClean="0">
                <a:solidFill>
                  <a:schemeClr val="tx1"/>
                </a:solidFill>
                <a:ea typeface="幼圆" panose="02010509060101010101" pitchFamily="49" charset="-122"/>
              </a:rPr>
              <a:t>  </a:t>
            </a:r>
            <a:r>
              <a:rPr lang="zh-CN" altLang="en-US" sz="1600" dirty="0" smtClean="0">
                <a:solidFill>
                  <a:srgbClr val="FF0000"/>
                </a:solidFill>
                <a:ea typeface="幼圆" panose="02010509060101010101" pitchFamily="49" charset="-122"/>
              </a:rPr>
              <a:t>创建一个可以演变为成品的部分系统</a:t>
            </a:r>
            <a:r>
              <a:rPr lang="en-US" altLang="zh-CN" sz="1400" dirty="0" smtClean="0">
                <a:solidFill>
                  <a:schemeClr val="tx1"/>
                </a:solidFill>
                <a:ea typeface="幼圆" panose="02010509060101010101" pitchFamily="49" charset="-122"/>
              </a:rPr>
              <a:t>    </a:t>
            </a:r>
            <a:r>
              <a:rPr lang="zh-CN" altLang="en-US" sz="1400" dirty="0" smtClean="0">
                <a:solidFill>
                  <a:schemeClr val="tx1"/>
                </a:solidFill>
                <a:ea typeface="幼圆" panose="02010509060101010101" pitchFamily="49" charset="-122"/>
              </a:rPr>
              <a:t>作为结构化工具，原型是对部分产品的功能实现，通过一系列小规模的开发周期，它演变为完整的产品。想要把原型作为产品演变的安全方法，有一个条件需要引起我们的注意，就一开始就需要时刻记住，原型要最终发布并需要设计。</a:t>
            </a:r>
            <a:endParaRPr lang="en-US" altLang="zh-CN" sz="1400" dirty="0" smtClean="0">
              <a:solidFill>
                <a:schemeClr val="tx1"/>
              </a:solidFill>
              <a:ea typeface="幼圆" panose="02010509060101010101" pitchFamily="49" charset="-122"/>
            </a:endParaRPr>
          </a:p>
        </p:txBody>
      </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p:cNvSpPr/>
          <p:nvPr/>
        </p:nvSpPr>
        <p:spPr>
          <a:xfrm>
            <a:off x="934793" y="1474072"/>
            <a:ext cx="10004451" cy="5262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342900" indent="-342900">
              <a:lnSpc>
                <a:spcPct val="150000"/>
              </a:lnSpc>
              <a:buFont typeface="+mj-lt"/>
              <a:buAutoNum type="arabicPeriod"/>
            </a:pPr>
            <a:endParaRPr lang="en-US" altLang="zh-CN" sz="1800" dirty="0">
              <a:solidFill>
                <a:schemeClr val="tx1"/>
              </a:solidFill>
              <a:latin typeface="幼圆" panose="02010509060101010101" pitchFamily="49" charset="-122"/>
              <a:ea typeface="幼圆" panose="02010509060101010101" pitchFamily="49" charset="-122"/>
            </a:endParaRPr>
          </a:p>
        </p:txBody>
      </p:sp>
      <p:pic>
        <p:nvPicPr>
          <p:cNvPr id="19" name="Picture 5" descr="E:\PRD\logoWhite.png"/>
          <p:cNvPicPr>
            <a:picLocks noChangeAspect="1" noChangeArrowheads="1"/>
          </p:cNvPicPr>
          <p:nvPr/>
        </p:nvPicPr>
        <p:blipFill>
          <a:blip r:embed="rId2" cstate="print"/>
          <a:srcRect/>
          <a:stretch>
            <a:fillRect/>
          </a:stretch>
        </p:blipFill>
        <p:spPr bwMode="auto">
          <a:xfrm>
            <a:off x="11577513" y="6241409"/>
            <a:ext cx="614487" cy="616591"/>
          </a:xfrm>
          <a:prstGeom prst="rect">
            <a:avLst/>
          </a:prstGeom>
          <a:noFill/>
        </p:spPr>
      </p:pic>
      <p:sp>
        <p:nvSpPr>
          <p:cNvPr id="22" name="标题 3"/>
          <p:cNvSpPr>
            <a:spLocks noGrp="1"/>
          </p:cNvSpPr>
          <p:nvPr>
            <p:ph type="title"/>
          </p:nvPr>
        </p:nvSpPr>
        <p:spPr>
          <a:xfrm>
            <a:off x="649550" y="192772"/>
            <a:ext cx="6657261" cy="1007204"/>
          </a:xfrm>
        </p:spPr>
        <p:txBody>
          <a:bodyPr/>
          <a:lstStyle/>
          <a:p>
            <a:pPr>
              <a:defRPr/>
            </a:pPr>
            <a:r>
              <a:rPr lang="zh-CN" altLang="en-US" dirty="0" smtClean="0"/>
              <a:t>原型动机</a:t>
            </a:r>
            <a:endParaRPr lang="zh-CN" altLang="en-US" dirty="0"/>
          </a:p>
        </p:txBody>
      </p:sp>
      <p:sp>
        <p:nvSpPr>
          <p:cNvPr id="23" name="矩形 22"/>
          <p:cNvSpPr/>
          <p:nvPr/>
        </p:nvSpPr>
        <p:spPr>
          <a:xfrm>
            <a:off x="651535" y="956344"/>
            <a:ext cx="8484076" cy="51466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nSpc>
                <a:spcPct val="150000"/>
              </a:lnSpc>
            </a:pPr>
            <a:r>
              <a:rPr lang="zh-CN" altLang="en-US" sz="2000" dirty="0" smtClean="0">
                <a:solidFill>
                  <a:schemeClr val="tx1"/>
                </a:solidFill>
                <a:ea typeface="幼圆" panose="02010509060101010101" pitchFamily="49" charset="-122"/>
              </a:rPr>
              <a:t>创建原型的主要原因是</a:t>
            </a:r>
            <a:r>
              <a:rPr lang="zh-CN" altLang="en-US" sz="2000" dirty="0" smtClean="0">
                <a:solidFill>
                  <a:srgbClr val="FF0000"/>
                </a:solidFill>
                <a:ea typeface="幼圆" panose="02010509060101010101" pitchFamily="49" charset="-122"/>
              </a:rPr>
              <a:t>想在开发过程中尽早解决不确定的问题</a:t>
            </a:r>
            <a:r>
              <a:rPr lang="zh-CN" altLang="en-US" sz="2000" dirty="0" smtClean="0">
                <a:solidFill>
                  <a:schemeClr val="tx1"/>
                </a:solidFill>
                <a:ea typeface="幼圆" panose="02010509060101010101" pitchFamily="49" charset="-122"/>
              </a:rPr>
              <a:t>。把重点放在</a:t>
            </a:r>
            <a:r>
              <a:rPr lang="zh-CN" altLang="en-US" sz="2000" dirty="0" smtClean="0">
                <a:solidFill>
                  <a:srgbClr val="FF0000"/>
                </a:solidFill>
                <a:ea typeface="幼圆" panose="02010509060101010101" pitchFamily="49" charset="-122"/>
              </a:rPr>
              <a:t>高风险</a:t>
            </a:r>
            <a:r>
              <a:rPr lang="zh-CN" altLang="en-US" sz="2000" dirty="0" smtClean="0">
                <a:solidFill>
                  <a:schemeClr val="tx1"/>
                </a:solidFill>
                <a:ea typeface="幼圆" panose="02010509060101010101" pitchFamily="49" charset="-122"/>
              </a:rPr>
              <a:t>的或</a:t>
            </a:r>
            <a:r>
              <a:rPr lang="zh-CN" altLang="en-US" sz="2000" dirty="0" smtClean="0">
                <a:solidFill>
                  <a:srgbClr val="FF0000"/>
                </a:solidFill>
                <a:ea typeface="幼圆" panose="02010509060101010101" pitchFamily="49" charset="-122"/>
              </a:rPr>
              <a:t>已知不确定</a:t>
            </a:r>
            <a:r>
              <a:rPr lang="zh-CN" altLang="en-US" sz="2000" dirty="0" smtClean="0">
                <a:solidFill>
                  <a:schemeClr val="tx1"/>
                </a:solidFill>
                <a:ea typeface="幼圆" panose="02010509060101010101" pitchFamily="49" charset="-122"/>
              </a:rPr>
              <a:t>的功能上，以此来决定对系统中哪些部分进行建模以及希望从原型评估中了解哪些内容。由于有误解的风险，所以在“原型”这个词之前一些描述很重要，这可以使项目参与人员明白创建一类或者其他类别原型的原因和时机。以下是三类原型属性：</a:t>
            </a:r>
            <a:endParaRPr lang="en-US" altLang="zh-CN" sz="2000" dirty="0" smtClean="0">
              <a:solidFill>
                <a:schemeClr val="tx1"/>
              </a:solidFill>
              <a:ea typeface="幼圆" panose="02010509060101010101" pitchFamily="49" charset="-122"/>
            </a:endParaRPr>
          </a:p>
          <a:p>
            <a:pPr>
              <a:lnSpc>
                <a:spcPct val="150000"/>
              </a:lnSpc>
              <a:buFont typeface="Wingdings" panose="05000000000000000000" pitchFamily="2" charset="2"/>
              <a:buChar char="l"/>
            </a:pPr>
            <a:r>
              <a:rPr lang="zh-CN" altLang="en-US" sz="1400" dirty="0" smtClean="0">
                <a:solidFill>
                  <a:schemeClr val="tx1"/>
                </a:solidFill>
                <a:ea typeface="幼圆" panose="02010509060101010101" pitchFamily="49" charset="-122"/>
              </a:rPr>
              <a:t>  </a:t>
            </a:r>
            <a:r>
              <a:rPr lang="zh-CN" altLang="en-US" sz="1600" dirty="0" smtClean="0">
                <a:solidFill>
                  <a:srgbClr val="FF0000"/>
                </a:solidFill>
                <a:ea typeface="幼圆" panose="02010509060101010101" pitchFamily="49" charset="-122"/>
              </a:rPr>
              <a:t>范围</a:t>
            </a:r>
            <a:r>
              <a:rPr lang="en-US" altLang="zh-CN" sz="1600" dirty="0" smtClean="0">
                <a:solidFill>
                  <a:schemeClr val="tx1"/>
                </a:solidFill>
                <a:ea typeface="幼圆" panose="02010509060101010101" pitchFamily="49" charset="-122"/>
              </a:rPr>
              <a:t>    </a:t>
            </a:r>
            <a:r>
              <a:rPr lang="zh-CN" altLang="en-US" sz="1600" dirty="0" smtClean="0">
                <a:solidFill>
                  <a:schemeClr val="tx1"/>
                </a:solidFill>
                <a:ea typeface="幼圆" panose="02010509060101010101" pitchFamily="49" charset="-122"/>
              </a:rPr>
              <a:t>实物模型这类原型重点关注用户体验；概念证明原型探究的是提议方式方法的技术合理性。</a:t>
            </a:r>
            <a:endParaRPr lang="en-US" altLang="zh-CN" sz="1400" dirty="0" smtClean="0">
              <a:solidFill>
                <a:schemeClr val="tx1"/>
              </a:solidFill>
              <a:ea typeface="幼圆" panose="02010509060101010101" pitchFamily="49" charset="-122"/>
            </a:endParaRPr>
          </a:p>
          <a:p>
            <a:pPr>
              <a:lnSpc>
                <a:spcPct val="150000"/>
              </a:lnSpc>
              <a:buFont typeface="Wingdings" panose="05000000000000000000" pitchFamily="2" charset="2"/>
              <a:buChar char="l"/>
            </a:pPr>
            <a:r>
              <a:rPr lang="zh-CN" altLang="en-US" sz="1400" dirty="0" smtClean="0">
                <a:solidFill>
                  <a:schemeClr val="tx1"/>
                </a:solidFill>
                <a:ea typeface="幼圆" panose="02010509060101010101" pitchFamily="49" charset="-122"/>
              </a:rPr>
              <a:t>  </a:t>
            </a:r>
            <a:r>
              <a:rPr lang="zh-CN" altLang="en-US" sz="1600" dirty="0" smtClean="0">
                <a:solidFill>
                  <a:srgbClr val="FF0000"/>
                </a:solidFill>
                <a:ea typeface="幼圆" panose="02010509060101010101" pitchFamily="49" charset="-122"/>
              </a:rPr>
              <a:t>未来用途</a:t>
            </a:r>
            <a:r>
              <a:rPr lang="en-US" altLang="zh-CN" sz="1400" dirty="0" smtClean="0">
                <a:solidFill>
                  <a:schemeClr val="tx1"/>
                </a:solidFill>
                <a:ea typeface="幼圆" panose="02010509060101010101" pitchFamily="49" charset="-122"/>
              </a:rPr>
              <a:t>    </a:t>
            </a:r>
            <a:r>
              <a:rPr lang="zh-CN" altLang="en-US" sz="1400" dirty="0" smtClean="0">
                <a:solidFill>
                  <a:schemeClr val="tx1"/>
                </a:solidFill>
                <a:ea typeface="幼圆" panose="02010509060101010101" pitchFamily="49" charset="-122"/>
              </a:rPr>
              <a:t>一次性（可抛弃型）原型在产生反馈信息以后会被抛弃，演进型原型则通过一系列的迭代发展成为最终产品。</a:t>
            </a:r>
            <a:endParaRPr lang="en-US" altLang="zh-CN" sz="1400" dirty="0" smtClean="0">
              <a:solidFill>
                <a:schemeClr val="tx1"/>
              </a:solidFill>
              <a:ea typeface="幼圆" panose="02010509060101010101" pitchFamily="49" charset="-122"/>
            </a:endParaRPr>
          </a:p>
          <a:p>
            <a:pPr>
              <a:lnSpc>
                <a:spcPct val="150000"/>
              </a:lnSpc>
              <a:buFont typeface="Wingdings" panose="05000000000000000000" pitchFamily="2" charset="2"/>
              <a:buChar char="l"/>
            </a:pPr>
            <a:r>
              <a:rPr lang="en-US" altLang="zh-CN" sz="1400" dirty="0" smtClean="0">
                <a:solidFill>
                  <a:schemeClr val="tx1"/>
                </a:solidFill>
                <a:ea typeface="幼圆" panose="02010509060101010101" pitchFamily="49" charset="-122"/>
              </a:rPr>
              <a:t>  </a:t>
            </a:r>
            <a:r>
              <a:rPr lang="zh-CN" altLang="en-US" sz="1600" dirty="0" smtClean="0">
                <a:solidFill>
                  <a:srgbClr val="FF0000"/>
                </a:solidFill>
                <a:ea typeface="幼圆" panose="02010509060101010101" pitchFamily="49" charset="-122"/>
              </a:rPr>
              <a:t>形式</a:t>
            </a:r>
            <a:r>
              <a:rPr lang="en-US" altLang="zh-CN" sz="1400" dirty="0" smtClean="0">
                <a:solidFill>
                  <a:schemeClr val="tx1"/>
                </a:solidFill>
                <a:ea typeface="幼圆" panose="02010509060101010101" pitchFamily="49" charset="-122"/>
              </a:rPr>
              <a:t>    </a:t>
            </a:r>
            <a:r>
              <a:rPr lang="zh-CN" altLang="en-US" sz="1400" dirty="0" smtClean="0">
                <a:solidFill>
                  <a:schemeClr val="tx1"/>
                </a:solidFill>
                <a:ea typeface="幼圆" panose="02010509060101010101" pitchFamily="49" charset="-122"/>
              </a:rPr>
              <a:t>纸上原型是画在纸上、白板上或者画图工具中的草图。电子原型由只针对部分解决方案的可工作软件组成。</a:t>
            </a:r>
            <a:endParaRPr lang="en-US" altLang="zh-CN" sz="1400" dirty="0" smtClean="0">
              <a:solidFill>
                <a:schemeClr val="tx1"/>
              </a:solidFill>
              <a:ea typeface="幼圆" panose="02010509060101010101" pitchFamily="49" charset="-122"/>
            </a:endParaRPr>
          </a:p>
        </p:txBody>
      </p:sp>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p:cNvSpPr/>
          <p:nvPr/>
        </p:nvSpPr>
        <p:spPr>
          <a:xfrm>
            <a:off x="934793" y="1474072"/>
            <a:ext cx="10004451" cy="5262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342900" indent="-342900">
              <a:lnSpc>
                <a:spcPct val="150000"/>
              </a:lnSpc>
              <a:buFont typeface="+mj-lt"/>
              <a:buAutoNum type="arabicPeriod"/>
            </a:pPr>
            <a:endParaRPr lang="en-US" altLang="zh-CN" sz="1800" dirty="0">
              <a:solidFill>
                <a:schemeClr val="tx1"/>
              </a:solidFill>
              <a:latin typeface="幼圆" panose="02010509060101010101" pitchFamily="49" charset="-122"/>
              <a:ea typeface="幼圆" panose="02010509060101010101" pitchFamily="49" charset="-122"/>
            </a:endParaRPr>
          </a:p>
        </p:txBody>
      </p:sp>
      <p:pic>
        <p:nvPicPr>
          <p:cNvPr id="19" name="Picture 5" descr="E:\PRD\logoWhite.png"/>
          <p:cNvPicPr>
            <a:picLocks noChangeAspect="1" noChangeArrowheads="1"/>
          </p:cNvPicPr>
          <p:nvPr/>
        </p:nvPicPr>
        <p:blipFill>
          <a:blip r:embed="rId2" cstate="print"/>
          <a:srcRect/>
          <a:stretch>
            <a:fillRect/>
          </a:stretch>
        </p:blipFill>
        <p:spPr bwMode="auto">
          <a:xfrm>
            <a:off x="11577513" y="6241409"/>
            <a:ext cx="614487" cy="616591"/>
          </a:xfrm>
          <a:prstGeom prst="rect">
            <a:avLst/>
          </a:prstGeom>
          <a:noFill/>
        </p:spPr>
      </p:pic>
      <p:sp>
        <p:nvSpPr>
          <p:cNvPr id="22" name="标题 3"/>
          <p:cNvSpPr>
            <a:spLocks noGrp="1"/>
          </p:cNvSpPr>
          <p:nvPr>
            <p:ph type="title"/>
          </p:nvPr>
        </p:nvSpPr>
        <p:spPr>
          <a:xfrm>
            <a:off x="649550" y="192772"/>
            <a:ext cx="6657261" cy="1007204"/>
          </a:xfrm>
        </p:spPr>
        <p:txBody>
          <a:bodyPr/>
          <a:lstStyle/>
          <a:p>
            <a:pPr>
              <a:defRPr/>
            </a:pPr>
            <a:r>
              <a:rPr lang="zh-CN" altLang="en-US" dirty="0" smtClean="0"/>
              <a:t>实物</a:t>
            </a:r>
            <a:r>
              <a:rPr lang="zh-CN" altLang="en-US" dirty="0" smtClean="0"/>
              <a:t>模型（水平模型）</a:t>
            </a:r>
            <a:endParaRPr lang="zh-CN" altLang="en-US" dirty="0"/>
          </a:p>
        </p:txBody>
      </p:sp>
      <p:sp>
        <p:nvSpPr>
          <p:cNvPr id="23" name="矩形 22"/>
          <p:cNvSpPr/>
          <p:nvPr/>
        </p:nvSpPr>
        <p:spPr>
          <a:xfrm>
            <a:off x="651535" y="956344"/>
            <a:ext cx="8484076" cy="51466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nSpc>
                <a:spcPct val="150000"/>
              </a:lnSpc>
              <a:buFont typeface="Wingdings" panose="05000000000000000000" pitchFamily="2" charset="2"/>
              <a:buChar char="Ø"/>
            </a:pPr>
            <a:r>
              <a:rPr lang="zh-CN" altLang="en-US" sz="2000" dirty="0" smtClean="0">
                <a:solidFill>
                  <a:schemeClr val="tx1"/>
                </a:solidFill>
                <a:ea typeface="幼圆" panose="02010509060101010101" pitchFamily="49" charset="-122"/>
              </a:rPr>
              <a:t>不会</a:t>
            </a:r>
            <a:r>
              <a:rPr lang="zh-CN" altLang="en-US" sz="2000" dirty="0" smtClean="0">
                <a:solidFill>
                  <a:schemeClr val="tx1"/>
                </a:solidFill>
                <a:ea typeface="幼圆" panose="02010509060101010101" pitchFamily="49" charset="-122"/>
              </a:rPr>
              <a:t>深入设计架构的各个层次或者详细功能。</a:t>
            </a:r>
            <a:endParaRPr lang="en-US" altLang="zh-CN" sz="2000" dirty="0" smtClean="0">
              <a:solidFill>
                <a:schemeClr val="tx1"/>
              </a:solidFill>
              <a:ea typeface="幼圆" panose="02010509060101010101" pitchFamily="49" charset="-122"/>
            </a:endParaRPr>
          </a:p>
          <a:p>
            <a:pPr>
              <a:lnSpc>
                <a:spcPct val="150000"/>
              </a:lnSpc>
              <a:buFont typeface="Wingdings" panose="05000000000000000000" pitchFamily="2" charset="2"/>
              <a:buChar char="Ø"/>
            </a:pPr>
            <a:r>
              <a:rPr lang="zh-CN" altLang="en-US" sz="2000" dirty="0" smtClean="0">
                <a:solidFill>
                  <a:schemeClr val="tx1"/>
                </a:solidFill>
                <a:ea typeface="幼圆" panose="02010509060101010101" pitchFamily="49" charset="-122"/>
              </a:rPr>
              <a:t>以提炼需求为目的时，可以使用这种类型的原型来探究预期系统的某些特定行为。</a:t>
            </a:r>
            <a:endParaRPr lang="en-US" altLang="zh-CN" sz="2000" dirty="0" smtClean="0">
              <a:solidFill>
                <a:schemeClr val="tx1"/>
              </a:solidFill>
              <a:ea typeface="幼圆" panose="02010509060101010101" pitchFamily="49" charset="-122"/>
            </a:endParaRPr>
          </a:p>
          <a:p>
            <a:pPr>
              <a:lnSpc>
                <a:spcPct val="150000"/>
              </a:lnSpc>
              <a:buFont typeface="Wingdings" panose="05000000000000000000" pitchFamily="2" charset="2"/>
              <a:buChar char="Ø"/>
            </a:pPr>
            <a:r>
              <a:rPr lang="zh-CN" altLang="en-US" sz="2000" dirty="0" smtClean="0">
                <a:solidFill>
                  <a:schemeClr val="tx1"/>
                </a:solidFill>
                <a:ea typeface="幼圆" panose="02010509060101010101" pitchFamily="49" charset="-122"/>
              </a:rPr>
              <a:t>实际上没有实现行为，展示</a:t>
            </a:r>
            <a:r>
              <a:rPr lang="en-US" altLang="zh-CN" sz="2000" dirty="0" smtClean="0">
                <a:solidFill>
                  <a:schemeClr val="tx1"/>
                </a:solidFill>
                <a:ea typeface="幼圆" panose="02010509060101010101" pitchFamily="49" charset="-122"/>
              </a:rPr>
              <a:t>UI</a:t>
            </a:r>
            <a:r>
              <a:rPr lang="zh-CN" altLang="en-US" sz="2000" dirty="0" smtClean="0">
                <a:solidFill>
                  <a:schemeClr val="tx1"/>
                </a:solidFill>
                <a:ea typeface="幼圆" panose="02010509060101010101" pitchFamily="49" charset="-122"/>
              </a:rPr>
              <a:t>屏幕的一些表现形式以及其之间的导航，不包含或是很少包含实际的功能实现。</a:t>
            </a:r>
            <a:endParaRPr lang="en-US" altLang="zh-CN" sz="2000" dirty="0" smtClean="0">
              <a:solidFill>
                <a:schemeClr val="tx1"/>
              </a:solidFill>
              <a:ea typeface="幼圆" panose="02010509060101010101" pitchFamily="49" charset="-122"/>
            </a:endParaRPr>
          </a:p>
          <a:p>
            <a:pPr>
              <a:lnSpc>
                <a:spcPct val="150000"/>
              </a:lnSpc>
              <a:buFont typeface="Wingdings" panose="05000000000000000000" pitchFamily="2" charset="2"/>
              <a:buChar char="Ø"/>
            </a:pPr>
            <a:endParaRPr lang="en-US" altLang="zh-CN" sz="1400" dirty="0" smtClean="0">
              <a:solidFill>
                <a:schemeClr val="tx1"/>
              </a:solidFill>
              <a:ea typeface="幼圆" panose="02010509060101010101" pitchFamily="49" charset="-122"/>
            </a:endParaRPr>
          </a:p>
        </p:txBody>
      </p:sp>
    </p:spTree>
  </p:cSld>
  <p:clrMapOvr>
    <a:masterClrMapping/>
  </p:clrMapOvr>
  <p:transition spd="slow"/>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60623103843"/>
  <p:tag name="MH_LIBRARY" val="GRAPHIC"/>
  <p:tag name="MH_TYPE" val="Other"/>
  <p:tag name="MH_ORDER" val="5"/>
</p:tagLst>
</file>

<file path=ppt/tags/tag10.xml><?xml version="1.0" encoding="utf-8"?>
<p:tagLst xmlns:a="http://schemas.openxmlformats.org/drawingml/2006/main" xmlns:r="http://schemas.openxmlformats.org/officeDocument/2006/relationships" xmlns:p="http://schemas.openxmlformats.org/presentationml/2006/main">
  <p:tag name="MH" val="20160623103843"/>
  <p:tag name="MH_LIBRARY" val="GRAPHIC"/>
  <p:tag name="MH_TYPE" val="Other"/>
  <p:tag name="MH_ORDER" val="5"/>
</p:tagLst>
</file>

<file path=ppt/tags/tag11.xml><?xml version="1.0" encoding="utf-8"?>
<p:tagLst xmlns:a="http://schemas.openxmlformats.org/drawingml/2006/main" xmlns:r="http://schemas.openxmlformats.org/officeDocument/2006/relationships" xmlns:p="http://schemas.openxmlformats.org/presentationml/2006/main">
  <p:tag name="MH" val="20160623103843"/>
  <p:tag name="MH_LIBRARY" val="GRAPHIC"/>
  <p:tag name="MH_TYPE" val="Other"/>
  <p:tag name="MH_ORDER" val="5"/>
</p:tagLst>
</file>

<file path=ppt/tags/tag12.xml><?xml version="1.0" encoding="utf-8"?>
<p:tagLst xmlns:a="http://schemas.openxmlformats.org/drawingml/2006/main" xmlns:r="http://schemas.openxmlformats.org/officeDocument/2006/relationships" xmlns:p="http://schemas.openxmlformats.org/presentationml/2006/main">
  <p:tag name="MH" val="20160623103843"/>
  <p:tag name="MH_LIBRARY" val="GRAPHIC"/>
  <p:tag name="MH_TYPE" val="Other"/>
  <p:tag name="MH_ORDER" val="5"/>
</p:tagLst>
</file>

<file path=ppt/tags/tag13.xml><?xml version="1.0" encoding="utf-8"?>
<p:tagLst xmlns:a="http://schemas.openxmlformats.org/drawingml/2006/main" xmlns:r="http://schemas.openxmlformats.org/officeDocument/2006/relationships" xmlns:p="http://schemas.openxmlformats.org/presentationml/2006/main">
  <p:tag name="MH" val="20160623103843"/>
  <p:tag name="MH_LIBRARY" val="GRAPHIC"/>
  <p:tag name="MH_TYPE" val="Other"/>
  <p:tag name="MH_ORDER" val="5"/>
</p:tagLst>
</file>

<file path=ppt/tags/tag14.xml><?xml version="1.0" encoding="utf-8"?>
<p:tagLst xmlns:a="http://schemas.openxmlformats.org/drawingml/2006/main" xmlns:r="http://schemas.openxmlformats.org/officeDocument/2006/relationships" xmlns:p="http://schemas.openxmlformats.org/presentationml/2006/main">
  <p:tag name="MH" val="20160623103843"/>
  <p:tag name="MH_LIBRARY" val="GRAPHIC"/>
  <p:tag name="MH_TYPE" val="Other"/>
  <p:tag name="MH_ORDER" val="5"/>
</p:tagLst>
</file>

<file path=ppt/tags/tag15.xml><?xml version="1.0" encoding="utf-8"?>
<p:tagLst xmlns:a="http://schemas.openxmlformats.org/drawingml/2006/main" xmlns:r="http://schemas.openxmlformats.org/officeDocument/2006/relationships" xmlns:p="http://schemas.openxmlformats.org/presentationml/2006/main">
  <p:tag name="MH" val="20160623103843"/>
  <p:tag name="MH_LIBRARY" val="GRAPHIC"/>
  <p:tag name="MH_TYPE" val="Other"/>
  <p:tag name="MH_ORDER" val="5"/>
</p:tagLst>
</file>

<file path=ppt/tags/tag16.xml><?xml version="1.0" encoding="utf-8"?>
<p:tagLst xmlns:a="http://schemas.openxmlformats.org/drawingml/2006/main" xmlns:r="http://schemas.openxmlformats.org/officeDocument/2006/relationships" xmlns:p="http://schemas.openxmlformats.org/presentationml/2006/main">
  <p:tag name="MH" val="20160623103843"/>
  <p:tag name="MH_LIBRARY" val="GRAPHIC"/>
  <p:tag name="MH_TYPE" val="Other"/>
  <p:tag name="MH_ORDER" val="5"/>
</p:tagLst>
</file>

<file path=ppt/tags/tag17.xml><?xml version="1.0" encoding="utf-8"?>
<p:tagLst xmlns:a="http://schemas.openxmlformats.org/drawingml/2006/main" xmlns:r="http://schemas.openxmlformats.org/officeDocument/2006/relationships" xmlns:p="http://schemas.openxmlformats.org/presentationml/2006/main">
  <p:tag name="MH" val="20160623103843"/>
  <p:tag name="MH_LIBRARY" val="GRAPHIC"/>
  <p:tag name="MH_TYPE" val="Other"/>
  <p:tag name="MH_ORDER" val="5"/>
</p:tagLst>
</file>

<file path=ppt/tags/tag18.xml><?xml version="1.0" encoding="utf-8"?>
<p:tagLst xmlns:a="http://schemas.openxmlformats.org/drawingml/2006/main" xmlns:r="http://schemas.openxmlformats.org/officeDocument/2006/relationships" xmlns:p="http://schemas.openxmlformats.org/presentationml/2006/main">
  <p:tag name="MH" val="20160623103843"/>
  <p:tag name="MH_LIBRARY" val="GRAPHIC"/>
  <p:tag name="MH_TYPE" val="Other"/>
  <p:tag name="MH_ORDER" val="5"/>
</p:tagLst>
</file>

<file path=ppt/tags/tag19.xml><?xml version="1.0" encoding="utf-8"?>
<p:tagLst xmlns:a="http://schemas.openxmlformats.org/drawingml/2006/main" xmlns:r="http://schemas.openxmlformats.org/officeDocument/2006/relationships" xmlns:p="http://schemas.openxmlformats.org/presentationml/2006/main">
  <p:tag name="MH" val="20160623103843"/>
  <p:tag name="MH_LIBRARY" val="GRAPHIC"/>
  <p:tag name="MH_TYPE" val="Other"/>
  <p:tag name="MH_ORDER" val="5"/>
</p:tagLst>
</file>

<file path=ppt/tags/tag2.xml><?xml version="1.0" encoding="utf-8"?>
<p:tagLst xmlns:a="http://schemas.openxmlformats.org/drawingml/2006/main" xmlns:r="http://schemas.openxmlformats.org/officeDocument/2006/relationships" xmlns:p="http://schemas.openxmlformats.org/presentationml/2006/main">
  <p:tag name="MH" val="20160623103843"/>
  <p:tag name="MH_LIBRARY" val="GRAPHIC"/>
  <p:tag name="MH_TYPE" val="Other"/>
  <p:tag name="MH_ORDER" val="5"/>
</p:tagLst>
</file>

<file path=ppt/tags/tag20.xml><?xml version="1.0" encoding="utf-8"?>
<p:tagLst xmlns:a="http://schemas.openxmlformats.org/drawingml/2006/main" xmlns:r="http://schemas.openxmlformats.org/officeDocument/2006/relationships" xmlns:p="http://schemas.openxmlformats.org/presentationml/2006/main">
  <p:tag name="MH" val="20160623103843"/>
  <p:tag name="MH_LIBRARY" val="GRAPHIC"/>
  <p:tag name="MH_TYPE" val="Other"/>
  <p:tag name="MH_ORDER" val="5"/>
</p:tagLst>
</file>

<file path=ppt/tags/tag21.xml><?xml version="1.0" encoding="utf-8"?>
<p:tagLst xmlns:a="http://schemas.openxmlformats.org/drawingml/2006/main" xmlns:r="http://schemas.openxmlformats.org/officeDocument/2006/relationships" xmlns:p="http://schemas.openxmlformats.org/presentationml/2006/main">
  <p:tag name="MH" val="20160624112451"/>
  <p:tag name="MH_LIBRARY" val="GRAPHIC"/>
  <p:tag name="MH_TYPE" val="Other"/>
  <p:tag name="MH_ORDER" val="4"/>
</p:tagLst>
</file>

<file path=ppt/tags/tag22.xml><?xml version="1.0" encoding="utf-8"?>
<p:tagLst xmlns:a="http://schemas.openxmlformats.org/drawingml/2006/main" xmlns:r="http://schemas.openxmlformats.org/officeDocument/2006/relationships" xmlns:p="http://schemas.openxmlformats.org/presentationml/2006/main">
  <p:tag name="MH" val="20160624112451"/>
  <p:tag name="MH_LIBRARY" val="GRAPHIC"/>
  <p:tag name="MH_TYPE" val="Other"/>
  <p:tag name="MH_ORDER" val="4"/>
</p:tagLst>
</file>

<file path=ppt/tags/tag23.xml><?xml version="1.0" encoding="utf-8"?>
<p:tagLst xmlns:a="http://schemas.openxmlformats.org/drawingml/2006/main" xmlns:r="http://schemas.openxmlformats.org/officeDocument/2006/relationships" xmlns:p="http://schemas.openxmlformats.org/presentationml/2006/main">
  <p:tag name="MH" val="20160624112451"/>
  <p:tag name="MH_LIBRARY" val="GRAPHIC"/>
  <p:tag name="MH_TYPE" val="Other"/>
  <p:tag name="MH_ORDER" val="4"/>
</p:tagLst>
</file>

<file path=ppt/tags/tag24.xml><?xml version="1.0" encoding="utf-8"?>
<p:tagLst xmlns:a="http://schemas.openxmlformats.org/drawingml/2006/main" xmlns:r="http://schemas.openxmlformats.org/officeDocument/2006/relationships" xmlns:p="http://schemas.openxmlformats.org/presentationml/2006/main">
  <p:tag name="MH" val="20160624112451"/>
  <p:tag name="MH_LIBRARY" val="GRAPHIC"/>
  <p:tag name="MH_TYPE" val="Other"/>
  <p:tag name="MH_ORDER" val="4"/>
</p:tagLst>
</file>

<file path=ppt/tags/tag25.xml><?xml version="1.0" encoding="utf-8"?>
<p:tagLst xmlns:a="http://schemas.openxmlformats.org/drawingml/2006/main" xmlns:r="http://schemas.openxmlformats.org/officeDocument/2006/relationships" xmlns:p="http://schemas.openxmlformats.org/presentationml/2006/main">
  <p:tag name="MH" val="20160624112451"/>
  <p:tag name="MH_LIBRARY" val="GRAPHIC"/>
  <p:tag name="MH_TYPE" val="Other"/>
  <p:tag name="MH_ORDER" val="4"/>
</p:tagLst>
</file>

<file path=ppt/tags/tag26.xml><?xml version="1.0" encoding="utf-8"?>
<p:tagLst xmlns:a="http://schemas.openxmlformats.org/drawingml/2006/main" xmlns:r="http://schemas.openxmlformats.org/officeDocument/2006/relationships" xmlns:p="http://schemas.openxmlformats.org/presentationml/2006/main">
  <p:tag name="MH" val="20160624112451"/>
  <p:tag name="MH_LIBRARY" val="GRAPHIC"/>
  <p:tag name="MH_TYPE" val="Other"/>
  <p:tag name="MH_ORDER" val="4"/>
</p:tagLst>
</file>

<file path=ppt/tags/tag27.xml><?xml version="1.0" encoding="utf-8"?>
<p:tagLst xmlns:a="http://schemas.openxmlformats.org/drawingml/2006/main" xmlns:r="http://schemas.openxmlformats.org/officeDocument/2006/relationships" xmlns:p="http://schemas.openxmlformats.org/presentationml/2006/main">
  <p:tag name="MH" val="20160624112451"/>
  <p:tag name="MH_LIBRARY" val="GRAPHIC"/>
  <p:tag name="MH_TYPE" val="Other"/>
  <p:tag name="MH_ORDER" val="4"/>
</p:tagLst>
</file>

<file path=ppt/tags/tag28.xml><?xml version="1.0" encoding="utf-8"?>
<p:tagLst xmlns:a="http://schemas.openxmlformats.org/drawingml/2006/main" xmlns:r="http://schemas.openxmlformats.org/officeDocument/2006/relationships" xmlns:p="http://schemas.openxmlformats.org/presentationml/2006/main">
  <p:tag name="MH" val="20160623103843"/>
  <p:tag name="MH_LIBRARY" val="GRAPHIC"/>
  <p:tag name="MH_TYPE" val="Other"/>
  <p:tag name="MH_ORDER" val="5"/>
</p:tagLst>
</file>

<file path=ppt/tags/tag29.xml><?xml version="1.0" encoding="utf-8"?>
<p:tagLst xmlns:a="http://schemas.openxmlformats.org/drawingml/2006/main" xmlns:r="http://schemas.openxmlformats.org/officeDocument/2006/relationships" xmlns:p="http://schemas.openxmlformats.org/presentationml/2006/main">
  <p:tag name="MH" val="20160623103843"/>
  <p:tag name="MH_LIBRARY" val="GRAPHIC"/>
  <p:tag name="MH_TYPE" val="Other"/>
  <p:tag name="MH_ORDER" val="5"/>
</p:tagLst>
</file>

<file path=ppt/tags/tag3.xml><?xml version="1.0" encoding="utf-8"?>
<p:tagLst xmlns:a="http://schemas.openxmlformats.org/drawingml/2006/main" xmlns:r="http://schemas.openxmlformats.org/officeDocument/2006/relationships" xmlns:p="http://schemas.openxmlformats.org/presentationml/2006/main">
  <p:tag name="MH" val="20160624104553"/>
  <p:tag name="MH_LIBRARY" val="GRAPHIC"/>
  <p:tag name="MH_TYPE" val="Other"/>
  <p:tag name="MH_ORDER" val="1"/>
</p:tagLst>
</file>

<file path=ppt/tags/tag30.xml><?xml version="1.0" encoding="utf-8"?>
<p:tagLst xmlns:a="http://schemas.openxmlformats.org/drawingml/2006/main" xmlns:r="http://schemas.openxmlformats.org/officeDocument/2006/relationships" xmlns:p="http://schemas.openxmlformats.org/presentationml/2006/main">
  <p:tag name="MH" val="20160623103843"/>
  <p:tag name="MH_LIBRARY" val="GRAPHIC"/>
  <p:tag name="MH_TYPE" val="Other"/>
  <p:tag name="MH_ORDER" val="5"/>
</p:tagLst>
</file>

<file path=ppt/tags/tag31.xml><?xml version="1.0" encoding="utf-8"?>
<p:tagLst xmlns:a="http://schemas.openxmlformats.org/drawingml/2006/main" xmlns:r="http://schemas.openxmlformats.org/officeDocument/2006/relationships" xmlns:p="http://schemas.openxmlformats.org/presentationml/2006/main">
  <p:tag name="MH" val="20160623103843"/>
  <p:tag name="MH_LIBRARY" val="GRAPHIC"/>
  <p:tag name="MH_TYPE" val="Other"/>
  <p:tag name="MH_ORDER" val="5"/>
</p:tagLst>
</file>

<file path=ppt/tags/tag32.xml><?xml version="1.0" encoding="utf-8"?>
<p:tagLst xmlns:a="http://schemas.openxmlformats.org/drawingml/2006/main" xmlns:r="http://schemas.openxmlformats.org/officeDocument/2006/relationships" xmlns:p="http://schemas.openxmlformats.org/presentationml/2006/main">
  <p:tag name="MH" val="20160623103843"/>
  <p:tag name="MH_LIBRARY" val="GRAPHIC"/>
  <p:tag name="MH_TYPE" val="Other"/>
  <p:tag name="MH_ORDER" val="5"/>
</p:tagLst>
</file>

<file path=ppt/tags/tag33.xml><?xml version="1.0" encoding="utf-8"?>
<p:tagLst xmlns:a="http://schemas.openxmlformats.org/drawingml/2006/main" xmlns:r="http://schemas.openxmlformats.org/officeDocument/2006/relationships" xmlns:p="http://schemas.openxmlformats.org/presentationml/2006/main">
  <p:tag name="MH" val="20160623103843"/>
  <p:tag name="MH_LIBRARY" val="GRAPHIC"/>
  <p:tag name="MH_TYPE" val="Other"/>
  <p:tag name="MH_ORDER" val="5"/>
</p:tagLst>
</file>

<file path=ppt/tags/tag34.xml><?xml version="1.0" encoding="utf-8"?>
<p:tagLst xmlns:a="http://schemas.openxmlformats.org/drawingml/2006/main" xmlns:r="http://schemas.openxmlformats.org/officeDocument/2006/relationships" xmlns:p="http://schemas.openxmlformats.org/presentationml/2006/main">
  <p:tag name="MH" val="20160623103843"/>
  <p:tag name="MH_LIBRARY" val="GRAPHIC"/>
  <p:tag name="MH_TYPE" val="Other"/>
  <p:tag name="MH_ORDER" val="5"/>
</p:tagLst>
</file>

<file path=ppt/tags/tag35.xml><?xml version="1.0" encoding="utf-8"?>
<p:tagLst xmlns:a="http://schemas.openxmlformats.org/drawingml/2006/main" xmlns:r="http://schemas.openxmlformats.org/officeDocument/2006/relationships" xmlns:p="http://schemas.openxmlformats.org/presentationml/2006/main">
  <p:tag name="MH" val="20160623103843"/>
  <p:tag name="MH_LIBRARY" val="GRAPHIC"/>
  <p:tag name="MH_TYPE" val="Other"/>
  <p:tag name="MH_ORDER" val="5"/>
</p:tagLst>
</file>

<file path=ppt/tags/tag4.xml><?xml version="1.0" encoding="utf-8"?>
<p:tagLst xmlns:a="http://schemas.openxmlformats.org/drawingml/2006/main" xmlns:r="http://schemas.openxmlformats.org/officeDocument/2006/relationships" xmlns:p="http://schemas.openxmlformats.org/presentationml/2006/main">
  <p:tag name="MH" val="20160624104553"/>
  <p:tag name="MH_LIBRARY" val="GRAPHIC"/>
  <p:tag name="MH_TYPE" val="SubTitle"/>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0623103843"/>
  <p:tag name="MH_LIBRARY" val="GRAPHIC"/>
  <p:tag name="MH_TYPE" val="Other"/>
  <p:tag name="MH_ORDER" val="5"/>
</p:tagLst>
</file>

<file path=ppt/tags/tag6.xml><?xml version="1.0" encoding="utf-8"?>
<p:tagLst xmlns:a="http://schemas.openxmlformats.org/drawingml/2006/main" xmlns:r="http://schemas.openxmlformats.org/officeDocument/2006/relationships" xmlns:p="http://schemas.openxmlformats.org/presentationml/2006/main">
  <p:tag name="MH" val="20160623103843"/>
  <p:tag name="MH_LIBRARY" val="GRAPHIC"/>
  <p:tag name="MH_TYPE" val="Other"/>
  <p:tag name="MH_ORDER" val="5"/>
</p:tagLst>
</file>

<file path=ppt/tags/tag7.xml><?xml version="1.0" encoding="utf-8"?>
<p:tagLst xmlns:a="http://schemas.openxmlformats.org/drawingml/2006/main" xmlns:r="http://schemas.openxmlformats.org/officeDocument/2006/relationships" xmlns:p="http://schemas.openxmlformats.org/presentationml/2006/main">
  <p:tag name="MH" val="20160623103843"/>
  <p:tag name="MH_LIBRARY" val="GRAPHIC"/>
  <p:tag name="MH_TYPE" val="Other"/>
  <p:tag name="MH_ORDER" val="5"/>
</p:tagLst>
</file>

<file path=ppt/tags/tag8.xml><?xml version="1.0" encoding="utf-8"?>
<p:tagLst xmlns:a="http://schemas.openxmlformats.org/drawingml/2006/main" xmlns:r="http://schemas.openxmlformats.org/officeDocument/2006/relationships" xmlns:p="http://schemas.openxmlformats.org/presentationml/2006/main">
  <p:tag name="MH" val="20160623103843"/>
  <p:tag name="MH_LIBRARY" val="GRAPHIC"/>
  <p:tag name="MH_TYPE" val="Other"/>
  <p:tag name="MH_ORDER" val="5"/>
</p:tagLst>
</file>

<file path=ppt/tags/tag9.xml><?xml version="1.0" encoding="utf-8"?>
<p:tagLst xmlns:a="http://schemas.openxmlformats.org/drawingml/2006/main" xmlns:r="http://schemas.openxmlformats.org/officeDocument/2006/relationships" xmlns:p="http://schemas.openxmlformats.org/presentationml/2006/main">
  <p:tag name="MH" val="20160623103843"/>
  <p:tag name="MH_LIBRARY" val="GRAPHIC"/>
  <p:tag name="MH_TYPE" val="Other"/>
  <p:tag name="MH_ORDER" val="5"/>
</p:tagLst>
</file>

<file path=ppt/theme/theme1.xml><?xml version="1.0" encoding="utf-8"?>
<a:theme xmlns:a="http://schemas.openxmlformats.org/drawingml/2006/main" name="A000120141119A01PPBG">
  <a:themeElements>
    <a:clrScheme name="自定义 136">
      <a:dk1>
        <a:srgbClr val="FFFFFF"/>
      </a:dk1>
      <a:lt1>
        <a:srgbClr val="4D4D4D"/>
      </a:lt1>
      <a:dk2>
        <a:srgbClr val="FFFFFF"/>
      </a:dk2>
      <a:lt2>
        <a:srgbClr val="4D4D4D"/>
      </a:lt2>
      <a:accent1>
        <a:srgbClr val="6694BE"/>
      </a:accent1>
      <a:accent2>
        <a:srgbClr val="6FD7BC"/>
      </a:accent2>
      <a:accent3>
        <a:srgbClr val="9CCF96"/>
      </a:accent3>
      <a:accent4>
        <a:srgbClr val="FFC000"/>
      </a:accent4>
      <a:accent5>
        <a:srgbClr val="D08B76"/>
      </a:accent5>
      <a:accent6>
        <a:srgbClr val="BD89B9"/>
      </a:accent6>
      <a:hlink>
        <a:srgbClr val="FF0000"/>
      </a:hlink>
      <a:folHlink>
        <a:srgbClr val="7F7F7F"/>
      </a:folHlink>
    </a:clrScheme>
    <a:fontScheme name="自定义 2">
      <a:majorFont>
        <a:latin typeface="等线 Light"/>
        <a:ea typeface="微软雅黑"/>
        <a:cs typeface=""/>
      </a:majorFont>
      <a:minorFont>
        <a:latin typeface="等线"/>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小清新文艺花瓣模板</Template>
  <TotalTime>725</TotalTime>
  <Words>3203</Words>
  <Application>WPS 演示</Application>
  <PresentationFormat>自定义</PresentationFormat>
  <Paragraphs>249</Paragraphs>
  <Slides>58</Slides>
  <Notes>0</Notes>
  <HiddenSlides>0</HiddenSlides>
  <MMClips>0</MMClips>
  <ScaleCrop>false</ScaleCrop>
  <HeadingPairs>
    <vt:vector size="4" baseType="variant">
      <vt:variant>
        <vt:lpstr>主题</vt:lpstr>
      </vt:variant>
      <vt:variant>
        <vt:i4>1</vt:i4>
      </vt:variant>
      <vt:variant>
        <vt:lpstr>幻灯片标题</vt:lpstr>
      </vt:variant>
      <vt:variant>
        <vt:i4>58</vt:i4>
      </vt:variant>
    </vt:vector>
  </HeadingPairs>
  <TitlesOfParts>
    <vt:vector size="59" baseType="lpstr">
      <vt:lpstr>A000120141119A01PPBG</vt:lpstr>
      <vt:lpstr>幻灯片 1</vt:lpstr>
      <vt:lpstr>幻灯片 2</vt:lpstr>
      <vt:lpstr>幻灯片 3</vt:lpstr>
      <vt:lpstr>原型定义</vt:lpstr>
      <vt:lpstr>原型定义</vt:lpstr>
      <vt:lpstr>原型介绍</vt:lpstr>
      <vt:lpstr>原型动机</vt:lpstr>
      <vt:lpstr>原型动机</vt:lpstr>
      <vt:lpstr>实物模型（水平模型）</vt:lpstr>
      <vt:lpstr>实物模型（水平模型）</vt:lpstr>
      <vt:lpstr>概念证明（垂直模型）</vt:lpstr>
      <vt:lpstr>概念证明（垂直模型）</vt:lpstr>
      <vt:lpstr>抛弃型原型</vt:lpstr>
      <vt:lpstr>抛弃型原型</vt:lpstr>
      <vt:lpstr>演进型原型</vt:lpstr>
      <vt:lpstr>纸上原型</vt:lpstr>
      <vt:lpstr>电子原型</vt:lpstr>
      <vt:lpstr>其他分类</vt:lpstr>
      <vt:lpstr>原型法的优缺点</vt:lpstr>
      <vt:lpstr>怎么去制作界面原型？</vt:lpstr>
      <vt:lpstr>设计前的思考</vt:lpstr>
      <vt:lpstr>原型设计流程</vt:lpstr>
      <vt:lpstr>原型设计流程</vt:lpstr>
      <vt:lpstr>原型设计流程</vt:lpstr>
      <vt:lpstr>原型设计流程</vt:lpstr>
      <vt:lpstr>原型设计流程</vt:lpstr>
      <vt:lpstr>原型设计中的不同角色</vt:lpstr>
      <vt:lpstr>原型使用</vt:lpstr>
      <vt:lpstr>原型评估</vt:lpstr>
      <vt:lpstr>原型风险</vt:lpstr>
      <vt:lpstr>幻灯片 31</vt:lpstr>
      <vt:lpstr>为什么要界面原型要做设计规范？</vt:lpstr>
      <vt:lpstr>设计规范目的</vt:lpstr>
      <vt:lpstr>用户体验</vt:lpstr>
      <vt:lpstr> 如何评价用户体验的好坏？</vt:lpstr>
      <vt:lpstr>评价用户体验</vt:lpstr>
      <vt:lpstr>评价用户体验</vt:lpstr>
      <vt:lpstr>用户体验实例</vt:lpstr>
      <vt:lpstr>好的用户体验的界面原型所有的特点</vt:lpstr>
      <vt:lpstr>好的用户体验的界面原型所有的特点</vt:lpstr>
      <vt:lpstr>好的用户体验的界面原型所有的特点</vt:lpstr>
      <vt:lpstr>好的用户体验的界面原型所有的特点</vt:lpstr>
      <vt:lpstr>幻灯片 43</vt:lpstr>
      <vt:lpstr>界面原型工具</vt:lpstr>
      <vt:lpstr>Axure RP介绍</vt:lpstr>
      <vt:lpstr>Axure RP介绍</vt:lpstr>
      <vt:lpstr>Axure RP介绍</vt:lpstr>
      <vt:lpstr>幻灯片 48</vt:lpstr>
      <vt:lpstr>幻灯片 49</vt:lpstr>
      <vt:lpstr>Axure RP介绍</vt:lpstr>
      <vt:lpstr>Axure RP介绍</vt:lpstr>
      <vt:lpstr>Axure RP介绍</vt:lpstr>
      <vt:lpstr>幻灯片 53</vt:lpstr>
      <vt:lpstr>幻灯片 54</vt:lpstr>
      <vt:lpstr>幻灯片 55</vt:lpstr>
      <vt:lpstr>绩效评定</vt:lpstr>
      <vt:lpstr>参考资料</vt:lpstr>
      <vt:lpstr>幻灯片 58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商务简约 唯美灯光文艺模板</dc:title>
  <dc:creator>kevin刘匠</dc:creator>
  <cp:keywords>www.51pptmoban.com</cp:keywords>
  <cp:lastModifiedBy>lenovo</cp:lastModifiedBy>
  <cp:revision>63</cp:revision>
  <dcterms:created xsi:type="dcterms:W3CDTF">2017-04-23T15:02:00Z</dcterms:created>
  <dcterms:modified xsi:type="dcterms:W3CDTF">2017-11-23T03:47:19Z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